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9" r:id="rId4"/>
    <p:sldId id="263" r:id="rId5"/>
    <p:sldId id="264" r:id="rId6"/>
    <p:sldId id="266" r:id="rId7"/>
    <p:sldId id="267" r:id="rId8"/>
    <p:sldId id="265" r:id="rId9"/>
    <p:sldId id="260" r:id="rId10"/>
    <p:sldId id="261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Самыловская" initials="НС" lastIdx="0" clrIdx="0">
    <p:extLst>
      <p:ext uri="{19B8F6BF-5375-455C-9EA6-DF929625EA0E}">
        <p15:presenceInfo xmlns:p15="http://schemas.microsoft.com/office/powerpoint/2012/main" xmlns="" userId="Наталья Самыловска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EF7A19"/>
    <a:srgbClr val="F0B01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5017" autoAdjust="0"/>
  </p:normalViewPr>
  <p:slideViewPr>
    <p:cSldViewPr snapToGrid="0">
      <p:cViewPr>
        <p:scale>
          <a:sx n="119" d="100"/>
          <a:sy n="119" d="100"/>
        </p:scale>
        <p:origin x="-168" y="-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6B0B2-2BB1-4D82-9E57-F70EBEA37A9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53F650-7691-42D2-A52A-81057873ADC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ОТКРЫТОСТЬ</a:t>
          </a:r>
          <a:endParaRPr lang="ru-RU" dirty="0">
            <a:solidFill>
              <a:srgbClr val="002060"/>
            </a:solidFill>
          </a:endParaRPr>
        </a:p>
      </dgm:t>
    </dgm:pt>
    <dgm:pt modelId="{55AF8DF7-5C14-4C71-9BFD-C6E22C8D2D87}" type="parTrans" cxnId="{04792F30-BEB7-407B-8816-AC2FCD0084E4}">
      <dgm:prSet/>
      <dgm:spPr/>
      <dgm:t>
        <a:bodyPr/>
        <a:lstStyle/>
        <a:p>
          <a:endParaRPr lang="ru-RU"/>
        </a:p>
      </dgm:t>
    </dgm:pt>
    <dgm:pt modelId="{7E0EA74E-7C13-40F9-AB5B-0058C6B7DFA0}" type="sibTrans" cxnId="{04792F30-BEB7-407B-8816-AC2FCD0084E4}">
      <dgm:prSet/>
      <dgm:spPr/>
      <dgm:t>
        <a:bodyPr/>
        <a:lstStyle/>
        <a:p>
          <a:endParaRPr lang="ru-RU"/>
        </a:p>
      </dgm:t>
    </dgm:pt>
    <dgm:pt modelId="{4BC4C53A-2686-4E01-9E92-A3E9050532D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КОНКУРСНОСТЬ</a:t>
          </a:r>
          <a:endParaRPr lang="ru-RU" dirty="0">
            <a:solidFill>
              <a:srgbClr val="002060"/>
            </a:solidFill>
          </a:endParaRPr>
        </a:p>
      </dgm:t>
    </dgm:pt>
    <dgm:pt modelId="{040EBF8E-CF54-4002-A3D8-A7A57F64653F}" type="parTrans" cxnId="{0BB18B1C-5D65-4BD7-A15F-A1F2C1407DE8}">
      <dgm:prSet/>
      <dgm:spPr/>
      <dgm:t>
        <a:bodyPr/>
        <a:lstStyle/>
        <a:p>
          <a:endParaRPr lang="ru-RU"/>
        </a:p>
      </dgm:t>
    </dgm:pt>
    <dgm:pt modelId="{0143EF4E-D8BD-4905-8CA1-3A5B19290F37}" type="sibTrans" cxnId="{0BB18B1C-5D65-4BD7-A15F-A1F2C1407DE8}">
      <dgm:prSet/>
      <dgm:spPr/>
      <dgm:t>
        <a:bodyPr/>
        <a:lstStyle/>
        <a:p>
          <a:endParaRPr lang="ru-RU"/>
        </a:p>
      </dgm:t>
    </dgm:pt>
    <dgm:pt modelId="{D69E21CF-DE06-42C4-B8EE-AF74CE45B30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СОФИНАНСИРОВАНИЕ</a:t>
          </a:r>
          <a:endParaRPr lang="ru-RU" dirty="0">
            <a:solidFill>
              <a:srgbClr val="002060"/>
            </a:solidFill>
          </a:endParaRPr>
        </a:p>
      </dgm:t>
    </dgm:pt>
    <dgm:pt modelId="{7777186B-5D61-440E-A508-354C9139447B}" type="parTrans" cxnId="{329FF830-F279-4808-AC84-D22FBC650D60}">
      <dgm:prSet/>
      <dgm:spPr/>
      <dgm:t>
        <a:bodyPr/>
        <a:lstStyle/>
        <a:p>
          <a:endParaRPr lang="ru-RU"/>
        </a:p>
      </dgm:t>
    </dgm:pt>
    <dgm:pt modelId="{533F2FDA-126C-4FFC-8FF0-412065CC181F}" type="sibTrans" cxnId="{329FF830-F279-4808-AC84-D22FBC650D60}">
      <dgm:prSet/>
      <dgm:spPr/>
      <dgm:t>
        <a:bodyPr/>
        <a:lstStyle/>
        <a:p>
          <a:endParaRPr lang="ru-RU"/>
        </a:p>
      </dgm:t>
    </dgm:pt>
    <dgm:pt modelId="{A16F8CA2-3212-46C2-B9A5-B74737434C3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РАВЕНСТВО ВОЗМОЖНОСТЕЙ ДЛЯ ВСЕХ УЧАСТНИКОВ</a:t>
          </a:r>
          <a:endParaRPr lang="ru-RU" dirty="0">
            <a:solidFill>
              <a:srgbClr val="002060"/>
            </a:solidFill>
          </a:endParaRPr>
        </a:p>
      </dgm:t>
    </dgm:pt>
    <dgm:pt modelId="{89C16E2D-EDC8-4EA8-A014-C0D2DBDED163}" type="parTrans" cxnId="{F3DB2B99-4D5E-4534-8BC7-1B7FA137D356}">
      <dgm:prSet/>
      <dgm:spPr/>
      <dgm:t>
        <a:bodyPr/>
        <a:lstStyle/>
        <a:p>
          <a:endParaRPr lang="ru-RU"/>
        </a:p>
      </dgm:t>
    </dgm:pt>
    <dgm:pt modelId="{5E467466-35D9-49CB-9AC6-1DFDE55A0350}" type="sibTrans" cxnId="{F3DB2B99-4D5E-4534-8BC7-1B7FA137D356}">
      <dgm:prSet/>
      <dgm:spPr/>
      <dgm:t>
        <a:bodyPr/>
        <a:lstStyle/>
        <a:p>
          <a:endParaRPr lang="ru-RU"/>
        </a:p>
      </dgm:t>
    </dgm:pt>
    <dgm:pt modelId="{E5AAFCDB-B83E-42F1-AA75-1C0E93F8137F}" type="pres">
      <dgm:prSet presAssocID="{5716B0B2-2BB1-4D82-9E57-F70EBEA37A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CBBC2-9316-49F1-A577-A55CD4DA9062}" type="pres">
      <dgm:prSet presAssocID="{3953F650-7691-42D2-A52A-81057873ADC0}" presName="parentLin" presStyleCnt="0"/>
      <dgm:spPr/>
    </dgm:pt>
    <dgm:pt modelId="{57676BC7-0FDD-4A18-A8CE-23AEE8B6434E}" type="pres">
      <dgm:prSet presAssocID="{3953F650-7691-42D2-A52A-81057873ADC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F8890DF-C599-4E03-A62E-18FEC894FDEF}" type="pres">
      <dgm:prSet presAssocID="{3953F650-7691-42D2-A52A-81057873AD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4AFFA-4921-4961-9557-41D69B8482B5}" type="pres">
      <dgm:prSet presAssocID="{3953F650-7691-42D2-A52A-81057873ADC0}" presName="negativeSpace" presStyleCnt="0"/>
      <dgm:spPr/>
    </dgm:pt>
    <dgm:pt modelId="{D183EB85-0496-4F47-B72C-09D09641273D}" type="pres">
      <dgm:prSet presAssocID="{3953F650-7691-42D2-A52A-81057873ADC0}" presName="childText" presStyleLbl="conFgAcc1" presStyleIdx="0" presStyleCnt="4">
        <dgm:presLayoutVars>
          <dgm:bulletEnabled val="1"/>
        </dgm:presLayoutVars>
      </dgm:prSet>
      <dgm:spPr/>
    </dgm:pt>
    <dgm:pt modelId="{451E3863-DCC5-47F4-BAAF-866378ECECC0}" type="pres">
      <dgm:prSet presAssocID="{7E0EA74E-7C13-40F9-AB5B-0058C6B7DFA0}" presName="spaceBetweenRectangles" presStyleCnt="0"/>
      <dgm:spPr/>
    </dgm:pt>
    <dgm:pt modelId="{11A32F15-A898-4894-995F-B3E2F2273808}" type="pres">
      <dgm:prSet presAssocID="{4BC4C53A-2686-4E01-9E92-A3E9050532DA}" presName="parentLin" presStyleCnt="0"/>
      <dgm:spPr/>
    </dgm:pt>
    <dgm:pt modelId="{304ABF4B-368A-4C18-9602-E8C37771800F}" type="pres">
      <dgm:prSet presAssocID="{4BC4C53A-2686-4E01-9E92-A3E9050532D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47EA65B-B325-42D5-B29A-7AFD1D7A9CA9}" type="pres">
      <dgm:prSet presAssocID="{4BC4C53A-2686-4E01-9E92-A3E9050532D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19BEC-F65E-4F6A-9D8C-257D81397ACB}" type="pres">
      <dgm:prSet presAssocID="{4BC4C53A-2686-4E01-9E92-A3E9050532DA}" presName="negativeSpace" presStyleCnt="0"/>
      <dgm:spPr/>
    </dgm:pt>
    <dgm:pt modelId="{52AB5F96-13C7-414C-84BF-E0261C58C7E5}" type="pres">
      <dgm:prSet presAssocID="{4BC4C53A-2686-4E01-9E92-A3E9050532DA}" presName="childText" presStyleLbl="conFgAcc1" presStyleIdx="1" presStyleCnt="4">
        <dgm:presLayoutVars>
          <dgm:bulletEnabled val="1"/>
        </dgm:presLayoutVars>
      </dgm:prSet>
      <dgm:spPr/>
    </dgm:pt>
    <dgm:pt modelId="{0166A758-521B-493E-A977-AE0802E0662B}" type="pres">
      <dgm:prSet presAssocID="{0143EF4E-D8BD-4905-8CA1-3A5B19290F37}" presName="spaceBetweenRectangles" presStyleCnt="0"/>
      <dgm:spPr/>
    </dgm:pt>
    <dgm:pt modelId="{76DA2D41-772E-4D54-9CE0-96D91A41CDF4}" type="pres">
      <dgm:prSet presAssocID="{D69E21CF-DE06-42C4-B8EE-AF74CE45B302}" presName="parentLin" presStyleCnt="0"/>
      <dgm:spPr/>
    </dgm:pt>
    <dgm:pt modelId="{0A8DA5A0-B38F-4314-B797-B969F370048E}" type="pres">
      <dgm:prSet presAssocID="{D69E21CF-DE06-42C4-B8EE-AF74CE45B30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86FB891-2420-4987-A4BC-158119A42AB2}" type="pres">
      <dgm:prSet presAssocID="{D69E21CF-DE06-42C4-B8EE-AF74CE45B3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3EE0-8C70-4BE1-8B51-8FEBD6050978}" type="pres">
      <dgm:prSet presAssocID="{D69E21CF-DE06-42C4-B8EE-AF74CE45B302}" presName="negativeSpace" presStyleCnt="0"/>
      <dgm:spPr/>
    </dgm:pt>
    <dgm:pt modelId="{034BFCD0-E7BD-4212-8814-F7AB75FB3292}" type="pres">
      <dgm:prSet presAssocID="{D69E21CF-DE06-42C4-B8EE-AF74CE45B302}" presName="childText" presStyleLbl="conFgAcc1" presStyleIdx="2" presStyleCnt="4">
        <dgm:presLayoutVars>
          <dgm:bulletEnabled val="1"/>
        </dgm:presLayoutVars>
      </dgm:prSet>
      <dgm:spPr/>
    </dgm:pt>
    <dgm:pt modelId="{BFD0CA69-ED5A-404A-87F6-C32417195E2B}" type="pres">
      <dgm:prSet presAssocID="{533F2FDA-126C-4FFC-8FF0-412065CC181F}" presName="spaceBetweenRectangles" presStyleCnt="0"/>
      <dgm:spPr/>
    </dgm:pt>
    <dgm:pt modelId="{7D3A95B8-8400-42C0-8209-46639A569356}" type="pres">
      <dgm:prSet presAssocID="{A16F8CA2-3212-46C2-B9A5-B74737434C39}" presName="parentLin" presStyleCnt="0"/>
      <dgm:spPr/>
    </dgm:pt>
    <dgm:pt modelId="{37295FFF-CDE2-44B2-8301-01EC9F9F5A39}" type="pres">
      <dgm:prSet presAssocID="{A16F8CA2-3212-46C2-B9A5-B74737434C3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A22D85B-2B37-4150-BE67-2F30224DEE2C}" type="pres">
      <dgm:prSet presAssocID="{A16F8CA2-3212-46C2-B9A5-B74737434C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1C958-05B2-4EA0-B1B4-F49B5A01172E}" type="pres">
      <dgm:prSet presAssocID="{A16F8CA2-3212-46C2-B9A5-B74737434C39}" presName="negativeSpace" presStyleCnt="0"/>
      <dgm:spPr/>
    </dgm:pt>
    <dgm:pt modelId="{48D118D8-B526-4A1F-A62E-7CD688CA647E}" type="pres">
      <dgm:prSet presAssocID="{A16F8CA2-3212-46C2-B9A5-B74737434C3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84205E-0F70-4EA2-8654-D1108C6823A8}" type="presOf" srcId="{D69E21CF-DE06-42C4-B8EE-AF74CE45B302}" destId="{C86FB891-2420-4987-A4BC-158119A42AB2}" srcOrd="1" destOrd="0" presId="urn:microsoft.com/office/officeart/2005/8/layout/list1"/>
    <dgm:cxn modelId="{F313C1C1-E9AC-4A44-8ED7-19E1158A7072}" type="presOf" srcId="{3953F650-7691-42D2-A52A-81057873ADC0}" destId="{57676BC7-0FDD-4A18-A8CE-23AEE8B6434E}" srcOrd="0" destOrd="0" presId="urn:microsoft.com/office/officeart/2005/8/layout/list1"/>
    <dgm:cxn modelId="{329FF830-F279-4808-AC84-D22FBC650D60}" srcId="{5716B0B2-2BB1-4D82-9E57-F70EBEA37A95}" destId="{D69E21CF-DE06-42C4-B8EE-AF74CE45B302}" srcOrd="2" destOrd="0" parTransId="{7777186B-5D61-440E-A508-354C9139447B}" sibTransId="{533F2FDA-126C-4FFC-8FF0-412065CC181F}"/>
    <dgm:cxn modelId="{585A3B53-C1EA-465C-B95C-52F436B3EFA8}" type="presOf" srcId="{5716B0B2-2BB1-4D82-9E57-F70EBEA37A95}" destId="{E5AAFCDB-B83E-42F1-AA75-1C0E93F8137F}" srcOrd="0" destOrd="0" presId="urn:microsoft.com/office/officeart/2005/8/layout/list1"/>
    <dgm:cxn modelId="{043C3B0E-8D57-491C-8658-6C5C62959810}" type="presOf" srcId="{A16F8CA2-3212-46C2-B9A5-B74737434C39}" destId="{37295FFF-CDE2-44B2-8301-01EC9F9F5A39}" srcOrd="0" destOrd="0" presId="urn:microsoft.com/office/officeart/2005/8/layout/list1"/>
    <dgm:cxn modelId="{04792F30-BEB7-407B-8816-AC2FCD0084E4}" srcId="{5716B0B2-2BB1-4D82-9E57-F70EBEA37A95}" destId="{3953F650-7691-42D2-A52A-81057873ADC0}" srcOrd="0" destOrd="0" parTransId="{55AF8DF7-5C14-4C71-9BFD-C6E22C8D2D87}" sibTransId="{7E0EA74E-7C13-40F9-AB5B-0058C6B7DFA0}"/>
    <dgm:cxn modelId="{8F3EBF5F-37F9-48C9-973A-829DCD739988}" type="presOf" srcId="{4BC4C53A-2686-4E01-9E92-A3E9050532DA}" destId="{547EA65B-B325-42D5-B29A-7AFD1D7A9CA9}" srcOrd="1" destOrd="0" presId="urn:microsoft.com/office/officeart/2005/8/layout/list1"/>
    <dgm:cxn modelId="{94469EFE-4BD5-4050-A704-B2F65C504E23}" type="presOf" srcId="{D69E21CF-DE06-42C4-B8EE-AF74CE45B302}" destId="{0A8DA5A0-B38F-4314-B797-B969F370048E}" srcOrd="0" destOrd="0" presId="urn:microsoft.com/office/officeart/2005/8/layout/list1"/>
    <dgm:cxn modelId="{0BB18B1C-5D65-4BD7-A15F-A1F2C1407DE8}" srcId="{5716B0B2-2BB1-4D82-9E57-F70EBEA37A95}" destId="{4BC4C53A-2686-4E01-9E92-A3E9050532DA}" srcOrd="1" destOrd="0" parTransId="{040EBF8E-CF54-4002-A3D8-A7A57F64653F}" sibTransId="{0143EF4E-D8BD-4905-8CA1-3A5B19290F37}"/>
    <dgm:cxn modelId="{B8603A9F-0F00-4126-9BB6-607E6F2A8C2B}" type="presOf" srcId="{A16F8CA2-3212-46C2-B9A5-B74737434C39}" destId="{3A22D85B-2B37-4150-BE67-2F30224DEE2C}" srcOrd="1" destOrd="0" presId="urn:microsoft.com/office/officeart/2005/8/layout/list1"/>
    <dgm:cxn modelId="{F3DB2B99-4D5E-4534-8BC7-1B7FA137D356}" srcId="{5716B0B2-2BB1-4D82-9E57-F70EBEA37A95}" destId="{A16F8CA2-3212-46C2-B9A5-B74737434C39}" srcOrd="3" destOrd="0" parTransId="{89C16E2D-EDC8-4EA8-A014-C0D2DBDED163}" sibTransId="{5E467466-35D9-49CB-9AC6-1DFDE55A0350}"/>
    <dgm:cxn modelId="{38359A10-ADE8-4866-BAD9-C1D7427FBC7A}" type="presOf" srcId="{4BC4C53A-2686-4E01-9E92-A3E9050532DA}" destId="{304ABF4B-368A-4C18-9602-E8C37771800F}" srcOrd="0" destOrd="0" presId="urn:microsoft.com/office/officeart/2005/8/layout/list1"/>
    <dgm:cxn modelId="{5DF6CD4D-E84C-48CD-AC3C-69F7F6EE8D98}" type="presOf" srcId="{3953F650-7691-42D2-A52A-81057873ADC0}" destId="{4F8890DF-C599-4E03-A62E-18FEC894FDEF}" srcOrd="1" destOrd="0" presId="urn:microsoft.com/office/officeart/2005/8/layout/list1"/>
    <dgm:cxn modelId="{2AF55672-7F0C-48FF-80D1-DB5DBA3FD180}" type="presParOf" srcId="{E5AAFCDB-B83E-42F1-AA75-1C0E93F8137F}" destId="{6CDCBBC2-9316-49F1-A577-A55CD4DA9062}" srcOrd="0" destOrd="0" presId="urn:microsoft.com/office/officeart/2005/8/layout/list1"/>
    <dgm:cxn modelId="{5341D7C0-F0DE-4544-8577-E5CA0EAA9715}" type="presParOf" srcId="{6CDCBBC2-9316-49F1-A577-A55CD4DA9062}" destId="{57676BC7-0FDD-4A18-A8CE-23AEE8B6434E}" srcOrd="0" destOrd="0" presId="urn:microsoft.com/office/officeart/2005/8/layout/list1"/>
    <dgm:cxn modelId="{2779C75E-6C98-4666-84C4-EB5C4716D3E2}" type="presParOf" srcId="{6CDCBBC2-9316-49F1-A577-A55CD4DA9062}" destId="{4F8890DF-C599-4E03-A62E-18FEC894FDEF}" srcOrd="1" destOrd="0" presId="urn:microsoft.com/office/officeart/2005/8/layout/list1"/>
    <dgm:cxn modelId="{721A0CA4-3EBA-46A5-A656-7DD39E5F2BC4}" type="presParOf" srcId="{E5AAFCDB-B83E-42F1-AA75-1C0E93F8137F}" destId="{2C74AFFA-4921-4961-9557-41D69B8482B5}" srcOrd="1" destOrd="0" presId="urn:microsoft.com/office/officeart/2005/8/layout/list1"/>
    <dgm:cxn modelId="{F0DF1C33-3CF2-49ED-9281-9EB87A6740A7}" type="presParOf" srcId="{E5AAFCDB-B83E-42F1-AA75-1C0E93F8137F}" destId="{D183EB85-0496-4F47-B72C-09D09641273D}" srcOrd="2" destOrd="0" presId="urn:microsoft.com/office/officeart/2005/8/layout/list1"/>
    <dgm:cxn modelId="{1392EB86-C752-4943-B0DD-8FB08156C75B}" type="presParOf" srcId="{E5AAFCDB-B83E-42F1-AA75-1C0E93F8137F}" destId="{451E3863-DCC5-47F4-BAAF-866378ECECC0}" srcOrd="3" destOrd="0" presId="urn:microsoft.com/office/officeart/2005/8/layout/list1"/>
    <dgm:cxn modelId="{6CAE02AD-C3D8-4E41-8A0C-747E36DDDC2A}" type="presParOf" srcId="{E5AAFCDB-B83E-42F1-AA75-1C0E93F8137F}" destId="{11A32F15-A898-4894-995F-B3E2F2273808}" srcOrd="4" destOrd="0" presId="urn:microsoft.com/office/officeart/2005/8/layout/list1"/>
    <dgm:cxn modelId="{598FD7B9-5EA2-4DED-AAF1-B3F480F21D27}" type="presParOf" srcId="{11A32F15-A898-4894-995F-B3E2F2273808}" destId="{304ABF4B-368A-4C18-9602-E8C37771800F}" srcOrd="0" destOrd="0" presId="urn:microsoft.com/office/officeart/2005/8/layout/list1"/>
    <dgm:cxn modelId="{3D3F55FA-A9CC-407E-892C-594A98FC8888}" type="presParOf" srcId="{11A32F15-A898-4894-995F-B3E2F2273808}" destId="{547EA65B-B325-42D5-B29A-7AFD1D7A9CA9}" srcOrd="1" destOrd="0" presId="urn:microsoft.com/office/officeart/2005/8/layout/list1"/>
    <dgm:cxn modelId="{90EC1218-6F34-4697-9C37-FE43613D12AE}" type="presParOf" srcId="{E5AAFCDB-B83E-42F1-AA75-1C0E93F8137F}" destId="{A1C19BEC-F65E-4F6A-9D8C-257D81397ACB}" srcOrd="5" destOrd="0" presId="urn:microsoft.com/office/officeart/2005/8/layout/list1"/>
    <dgm:cxn modelId="{824FF6CC-BA0C-42F5-A18D-8BCA7E689562}" type="presParOf" srcId="{E5AAFCDB-B83E-42F1-AA75-1C0E93F8137F}" destId="{52AB5F96-13C7-414C-84BF-E0261C58C7E5}" srcOrd="6" destOrd="0" presId="urn:microsoft.com/office/officeart/2005/8/layout/list1"/>
    <dgm:cxn modelId="{ED21E663-FE79-41DD-B1C5-E39819E17A65}" type="presParOf" srcId="{E5AAFCDB-B83E-42F1-AA75-1C0E93F8137F}" destId="{0166A758-521B-493E-A977-AE0802E0662B}" srcOrd="7" destOrd="0" presId="urn:microsoft.com/office/officeart/2005/8/layout/list1"/>
    <dgm:cxn modelId="{6059A0AD-E24C-4DB1-A93A-3DB8C68E8188}" type="presParOf" srcId="{E5AAFCDB-B83E-42F1-AA75-1C0E93F8137F}" destId="{76DA2D41-772E-4D54-9CE0-96D91A41CDF4}" srcOrd="8" destOrd="0" presId="urn:microsoft.com/office/officeart/2005/8/layout/list1"/>
    <dgm:cxn modelId="{8D84D470-96B1-458E-81C5-D312EAB40B74}" type="presParOf" srcId="{76DA2D41-772E-4D54-9CE0-96D91A41CDF4}" destId="{0A8DA5A0-B38F-4314-B797-B969F370048E}" srcOrd="0" destOrd="0" presId="urn:microsoft.com/office/officeart/2005/8/layout/list1"/>
    <dgm:cxn modelId="{69C119A4-0172-499D-9113-885E18EE4AB5}" type="presParOf" srcId="{76DA2D41-772E-4D54-9CE0-96D91A41CDF4}" destId="{C86FB891-2420-4987-A4BC-158119A42AB2}" srcOrd="1" destOrd="0" presId="urn:microsoft.com/office/officeart/2005/8/layout/list1"/>
    <dgm:cxn modelId="{C4240C97-42B9-4613-935C-5B1F26071D83}" type="presParOf" srcId="{E5AAFCDB-B83E-42F1-AA75-1C0E93F8137F}" destId="{0B063EE0-8C70-4BE1-8B51-8FEBD6050978}" srcOrd="9" destOrd="0" presId="urn:microsoft.com/office/officeart/2005/8/layout/list1"/>
    <dgm:cxn modelId="{7524C8DD-C42C-4734-9245-36DA3DE7E10A}" type="presParOf" srcId="{E5AAFCDB-B83E-42F1-AA75-1C0E93F8137F}" destId="{034BFCD0-E7BD-4212-8814-F7AB75FB3292}" srcOrd="10" destOrd="0" presId="urn:microsoft.com/office/officeart/2005/8/layout/list1"/>
    <dgm:cxn modelId="{824C2993-CD57-42AB-A01A-CA24106C743B}" type="presParOf" srcId="{E5AAFCDB-B83E-42F1-AA75-1C0E93F8137F}" destId="{BFD0CA69-ED5A-404A-87F6-C32417195E2B}" srcOrd="11" destOrd="0" presId="urn:microsoft.com/office/officeart/2005/8/layout/list1"/>
    <dgm:cxn modelId="{C4FC7AA6-EC05-446A-A794-6C8DC99F7DA2}" type="presParOf" srcId="{E5AAFCDB-B83E-42F1-AA75-1C0E93F8137F}" destId="{7D3A95B8-8400-42C0-8209-46639A569356}" srcOrd="12" destOrd="0" presId="urn:microsoft.com/office/officeart/2005/8/layout/list1"/>
    <dgm:cxn modelId="{561244F3-E38D-43E7-B012-65784788046C}" type="presParOf" srcId="{7D3A95B8-8400-42C0-8209-46639A569356}" destId="{37295FFF-CDE2-44B2-8301-01EC9F9F5A39}" srcOrd="0" destOrd="0" presId="urn:microsoft.com/office/officeart/2005/8/layout/list1"/>
    <dgm:cxn modelId="{14B65D66-4A49-431A-A97A-A73A558E0934}" type="presParOf" srcId="{7D3A95B8-8400-42C0-8209-46639A569356}" destId="{3A22D85B-2B37-4150-BE67-2F30224DEE2C}" srcOrd="1" destOrd="0" presId="urn:microsoft.com/office/officeart/2005/8/layout/list1"/>
    <dgm:cxn modelId="{CBFF39DE-7951-4712-903A-8E615554BDF0}" type="presParOf" srcId="{E5AAFCDB-B83E-42F1-AA75-1C0E93F8137F}" destId="{0881C958-05B2-4EA0-B1B4-F49B5A01172E}" srcOrd="13" destOrd="0" presId="urn:microsoft.com/office/officeart/2005/8/layout/list1"/>
    <dgm:cxn modelId="{AE532841-B9F0-4361-9C0D-9C064955718E}" type="presParOf" srcId="{E5AAFCDB-B83E-42F1-AA75-1C0E93F8137F}" destId="{48D118D8-B526-4A1F-A62E-7CD688CA647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E0371-9232-447A-8A16-DE8873AFD96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F514BC5-0BF9-4409-89FA-7A3A5755AA3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Вас есть идея,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улучшить свой двор, микрорайон или даже целый город?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46F00-B647-43C5-A7AC-2604C75823F5}" type="parTrans" cxnId="{21FD725C-3C5A-48E0-8866-E3141558C273}">
      <dgm:prSet/>
      <dgm:spPr/>
      <dgm:t>
        <a:bodyPr/>
        <a:lstStyle/>
        <a:p>
          <a:endParaRPr lang="ru-RU"/>
        </a:p>
      </dgm:t>
    </dgm:pt>
    <dgm:pt modelId="{7670B0FB-8EDF-4BF6-8100-244E6A908A16}" type="sibTrans" cxnId="{21FD725C-3C5A-48E0-8866-E3141558C273}">
      <dgm:prSet/>
      <dgm:spPr/>
      <dgm:t>
        <a:bodyPr/>
        <a:lstStyle/>
        <a:p>
          <a:endParaRPr lang="ru-RU"/>
        </a:p>
      </dgm:t>
    </dgm:pt>
    <dgm:pt modelId="{98D8D46A-A189-4BDD-8B7F-E468E54F7C59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инициативного проекта в Администрацию Северодвинска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4042BD-05F5-41D7-B910-64FF9AB58066}" type="parTrans" cxnId="{DDC1B314-09DA-4AD4-802C-02D12218B0FB}">
      <dgm:prSet/>
      <dgm:spPr/>
      <dgm:t>
        <a:bodyPr/>
        <a:lstStyle/>
        <a:p>
          <a:endParaRPr lang="ru-RU"/>
        </a:p>
      </dgm:t>
    </dgm:pt>
    <dgm:pt modelId="{AE39B3CE-6E32-40DA-873E-91D7C13AD463}" type="sibTrans" cxnId="{DDC1B314-09DA-4AD4-802C-02D12218B0FB}">
      <dgm:prSet/>
      <dgm:spPr/>
      <dgm:t>
        <a:bodyPr/>
        <a:lstStyle/>
        <a:p>
          <a:endParaRPr lang="ru-RU"/>
        </a:p>
      </dgm:t>
    </dgm:pt>
    <dgm:pt modelId="{86103DF6-FCA0-4085-A8D5-C6864563B2C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инициативного проекта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E1E280-4F07-4508-967D-CED53F70B4A9}" type="parTrans" cxnId="{489A80E9-057D-4C82-ABE4-740C5FBB9CEB}">
      <dgm:prSet/>
      <dgm:spPr/>
      <dgm:t>
        <a:bodyPr/>
        <a:lstStyle/>
        <a:p>
          <a:endParaRPr lang="ru-RU"/>
        </a:p>
      </dgm:t>
    </dgm:pt>
    <dgm:pt modelId="{61DE01A5-EDEB-4119-9089-DB8DACE7E7F8}" type="sibTrans" cxnId="{489A80E9-057D-4C82-ABE4-740C5FBB9CEB}">
      <dgm:prSet/>
      <dgm:spPr/>
      <dgm:t>
        <a:bodyPr/>
        <a:lstStyle/>
        <a:p>
          <a:endParaRPr lang="ru-RU"/>
        </a:p>
      </dgm:t>
    </dgm:pt>
    <dgm:pt modelId="{24A05992-8DE1-40EC-A5F8-42BF1EA962F6}" type="pres">
      <dgm:prSet presAssocID="{A58E0371-9232-447A-8A16-DE8873AFD963}" presName="Name0" presStyleCnt="0">
        <dgm:presLayoutVars>
          <dgm:dir/>
          <dgm:animLvl val="lvl"/>
          <dgm:resizeHandles val="exact"/>
        </dgm:presLayoutVars>
      </dgm:prSet>
      <dgm:spPr/>
    </dgm:pt>
    <dgm:pt modelId="{EE418508-2FEF-4DF6-9864-785D461B70C0}" type="pres">
      <dgm:prSet presAssocID="{3F514BC5-0BF9-4409-89FA-7A3A5755AA38}" presName="parTxOnly" presStyleLbl="node1" presStyleIdx="0" presStyleCnt="3" custScaleX="135397" custScaleY="115896" custLinFactNeighborX="14040" custLinFactNeighborY="3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A15FC-111F-4B85-90BA-4516E5D0D755}" type="pres">
      <dgm:prSet presAssocID="{7670B0FB-8EDF-4BF6-8100-244E6A908A16}" presName="parTxOnlySpace" presStyleCnt="0"/>
      <dgm:spPr/>
    </dgm:pt>
    <dgm:pt modelId="{BE10F572-7213-4E08-A64C-B207F589A37D}" type="pres">
      <dgm:prSet presAssocID="{98D8D46A-A189-4BDD-8B7F-E468E54F7C59}" presName="parTxOnly" presStyleLbl="node1" presStyleIdx="1" presStyleCnt="3" custScaleX="136750" custScaleY="115395" custLinFactNeighborX="3314" custLinFactNeighborY="37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0E402-8631-4252-BCD1-6B74C2103A2A}" type="pres">
      <dgm:prSet presAssocID="{AE39B3CE-6E32-40DA-873E-91D7C13AD463}" presName="parTxOnlySpace" presStyleCnt="0"/>
      <dgm:spPr/>
    </dgm:pt>
    <dgm:pt modelId="{68180563-8275-42D8-BEB2-5879C595D5A4}" type="pres">
      <dgm:prSet presAssocID="{86103DF6-FCA0-4085-A8D5-C6864563B2C0}" presName="parTxOnly" presStyleLbl="node1" presStyleIdx="2" presStyleCnt="3" custScaleX="131793" custScaleY="118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E77E9-FB82-4185-B7DB-F8F2654F284E}" type="presOf" srcId="{86103DF6-FCA0-4085-A8D5-C6864563B2C0}" destId="{68180563-8275-42D8-BEB2-5879C595D5A4}" srcOrd="0" destOrd="0" presId="urn:microsoft.com/office/officeart/2005/8/layout/chevron1"/>
    <dgm:cxn modelId="{8F02ECC1-3225-471B-BF76-901CA6D67A4B}" type="presOf" srcId="{3F514BC5-0BF9-4409-89FA-7A3A5755AA38}" destId="{EE418508-2FEF-4DF6-9864-785D461B70C0}" srcOrd="0" destOrd="0" presId="urn:microsoft.com/office/officeart/2005/8/layout/chevron1"/>
    <dgm:cxn modelId="{21FD725C-3C5A-48E0-8866-E3141558C273}" srcId="{A58E0371-9232-447A-8A16-DE8873AFD963}" destId="{3F514BC5-0BF9-4409-89FA-7A3A5755AA38}" srcOrd="0" destOrd="0" parTransId="{37446F00-B647-43C5-A7AC-2604C75823F5}" sibTransId="{7670B0FB-8EDF-4BF6-8100-244E6A908A16}"/>
    <dgm:cxn modelId="{489A80E9-057D-4C82-ABE4-740C5FBB9CEB}" srcId="{A58E0371-9232-447A-8A16-DE8873AFD963}" destId="{86103DF6-FCA0-4085-A8D5-C6864563B2C0}" srcOrd="2" destOrd="0" parTransId="{82E1E280-4F07-4508-967D-CED53F70B4A9}" sibTransId="{61DE01A5-EDEB-4119-9089-DB8DACE7E7F8}"/>
    <dgm:cxn modelId="{DDC1B314-09DA-4AD4-802C-02D12218B0FB}" srcId="{A58E0371-9232-447A-8A16-DE8873AFD963}" destId="{98D8D46A-A189-4BDD-8B7F-E468E54F7C59}" srcOrd="1" destOrd="0" parTransId="{9B4042BD-05F5-41D7-B910-64FF9AB58066}" sibTransId="{AE39B3CE-6E32-40DA-873E-91D7C13AD463}"/>
    <dgm:cxn modelId="{5A6A903F-FF39-46D6-9DBA-8E1F9C3845CA}" type="presOf" srcId="{98D8D46A-A189-4BDD-8B7F-E468E54F7C59}" destId="{BE10F572-7213-4E08-A64C-B207F589A37D}" srcOrd="0" destOrd="0" presId="urn:microsoft.com/office/officeart/2005/8/layout/chevron1"/>
    <dgm:cxn modelId="{DC35A196-1701-48B7-81DD-3C11F3C6721E}" type="presOf" srcId="{A58E0371-9232-447A-8A16-DE8873AFD963}" destId="{24A05992-8DE1-40EC-A5F8-42BF1EA962F6}" srcOrd="0" destOrd="0" presId="urn:microsoft.com/office/officeart/2005/8/layout/chevron1"/>
    <dgm:cxn modelId="{8626AEE2-CD5C-4739-B46B-5CCD6AFF312E}" type="presParOf" srcId="{24A05992-8DE1-40EC-A5F8-42BF1EA962F6}" destId="{EE418508-2FEF-4DF6-9864-785D461B70C0}" srcOrd="0" destOrd="0" presId="urn:microsoft.com/office/officeart/2005/8/layout/chevron1"/>
    <dgm:cxn modelId="{1E69742A-6065-4700-8B04-A6FD95B2E3E8}" type="presParOf" srcId="{24A05992-8DE1-40EC-A5F8-42BF1EA962F6}" destId="{231A15FC-111F-4B85-90BA-4516E5D0D755}" srcOrd="1" destOrd="0" presId="urn:microsoft.com/office/officeart/2005/8/layout/chevron1"/>
    <dgm:cxn modelId="{0B1E18FD-1207-480F-B03A-FC3DB3D6F5DD}" type="presParOf" srcId="{24A05992-8DE1-40EC-A5F8-42BF1EA962F6}" destId="{BE10F572-7213-4E08-A64C-B207F589A37D}" srcOrd="2" destOrd="0" presId="urn:microsoft.com/office/officeart/2005/8/layout/chevron1"/>
    <dgm:cxn modelId="{D9C2AF03-F305-47D7-98A8-5E2D95A6FEEB}" type="presParOf" srcId="{24A05992-8DE1-40EC-A5F8-42BF1EA962F6}" destId="{1CA0E402-8631-4252-BCD1-6B74C2103A2A}" srcOrd="3" destOrd="0" presId="urn:microsoft.com/office/officeart/2005/8/layout/chevron1"/>
    <dgm:cxn modelId="{040EE832-DAD9-42C3-AD7D-08B14D654D68}" type="presParOf" srcId="{24A05992-8DE1-40EC-A5F8-42BF1EA962F6}" destId="{68180563-8275-42D8-BEB2-5879C595D5A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13934-86B2-4698-B394-963D22ACD21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ACA31D5-95E7-4CC6-A49D-A8A69C935D29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контроль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B8418-1FC0-4602-A29F-CEBAB060FAE5}" type="parTrans" cxnId="{91A03DBF-560D-4462-8E5C-3DB718FC24C1}">
      <dgm:prSet/>
      <dgm:spPr/>
      <dgm:t>
        <a:bodyPr/>
        <a:lstStyle/>
        <a:p>
          <a:endParaRPr lang="ru-RU"/>
        </a:p>
      </dgm:t>
    </dgm:pt>
    <dgm:pt modelId="{6D6E2B59-CEE7-4404-ADD1-DD16B4825879}" type="sibTrans" cxnId="{91A03DBF-560D-4462-8E5C-3DB718FC24C1}">
      <dgm:prSet/>
      <dgm:spPr/>
      <dgm:t>
        <a:bodyPr/>
        <a:lstStyle/>
        <a:p>
          <a:endParaRPr lang="ru-RU"/>
        </a:p>
      </dgm:t>
    </dgm:pt>
    <dgm:pt modelId="{CD39C9EE-EA36-46D1-940B-6E462F7A66C5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Приема выполненных работ совместно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Администрацией Северодвинска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FEF97-58B8-4EB9-ADD7-0A7E16471A60}" type="parTrans" cxnId="{96F67013-E759-4190-805E-183A4CB343A4}">
      <dgm:prSet/>
      <dgm:spPr/>
      <dgm:t>
        <a:bodyPr/>
        <a:lstStyle/>
        <a:p>
          <a:endParaRPr lang="ru-RU"/>
        </a:p>
      </dgm:t>
    </dgm:pt>
    <dgm:pt modelId="{124C8907-EF7D-4603-8BE3-2F90ACD13AD0}" type="sibTrans" cxnId="{96F67013-E759-4190-805E-183A4CB343A4}">
      <dgm:prSet/>
      <dgm:spPr/>
      <dgm:t>
        <a:bodyPr/>
        <a:lstStyle/>
        <a:p>
          <a:endParaRPr lang="ru-RU"/>
        </a:p>
      </dgm:t>
    </dgm:pt>
    <dgm:pt modelId="{27D58E55-E0E3-49F6-AE2D-584D2109D67C}" type="pres">
      <dgm:prSet presAssocID="{B5113934-86B2-4698-B394-963D22ACD216}" presName="Name0" presStyleCnt="0">
        <dgm:presLayoutVars>
          <dgm:dir/>
          <dgm:animLvl val="lvl"/>
          <dgm:resizeHandles val="exact"/>
        </dgm:presLayoutVars>
      </dgm:prSet>
      <dgm:spPr/>
    </dgm:pt>
    <dgm:pt modelId="{3F820913-2489-4DB8-BF06-A8DCDAA543CD}" type="pres">
      <dgm:prSet presAssocID="{CACA31D5-95E7-4CC6-A49D-A8A69C935D29}" presName="parTxOnly" presStyleLbl="node1" presStyleIdx="0" presStyleCnt="2" custScaleY="109557" custLinFactNeighborX="5554" custLinFactNeighborY="-25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E4ED2-8C7B-4E7D-8B72-31EB7BC5CB20}" type="pres">
      <dgm:prSet presAssocID="{6D6E2B59-CEE7-4404-ADD1-DD16B4825879}" presName="parTxOnlySpace" presStyleCnt="0"/>
      <dgm:spPr/>
    </dgm:pt>
    <dgm:pt modelId="{F34F6B91-1C1A-42BA-B4D9-35EDA06BD1A8}" type="pres">
      <dgm:prSet presAssocID="{CD39C9EE-EA36-46D1-940B-6E462F7A66C5}" presName="parTxOnly" presStyleLbl="node1" presStyleIdx="1" presStyleCnt="2" custScaleY="108992" custLinFactNeighborX="-5630" custLinFactNeighborY="-5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1DC76-B5F4-4C74-B2B7-E3772C9F007E}" type="presOf" srcId="{CD39C9EE-EA36-46D1-940B-6E462F7A66C5}" destId="{F34F6B91-1C1A-42BA-B4D9-35EDA06BD1A8}" srcOrd="0" destOrd="0" presId="urn:microsoft.com/office/officeart/2005/8/layout/chevron1"/>
    <dgm:cxn modelId="{AFD3452E-2CBE-41FB-BD00-615A2DE13214}" type="presOf" srcId="{B5113934-86B2-4698-B394-963D22ACD216}" destId="{27D58E55-E0E3-49F6-AE2D-584D2109D67C}" srcOrd="0" destOrd="0" presId="urn:microsoft.com/office/officeart/2005/8/layout/chevron1"/>
    <dgm:cxn modelId="{96F67013-E759-4190-805E-183A4CB343A4}" srcId="{B5113934-86B2-4698-B394-963D22ACD216}" destId="{CD39C9EE-EA36-46D1-940B-6E462F7A66C5}" srcOrd="1" destOrd="0" parTransId="{9EAFEF97-58B8-4EB9-ADD7-0A7E16471A60}" sibTransId="{124C8907-EF7D-4603-8BE3-2F90ACD13AD0}"/>
    <dgm:cxn modelId="{EF01E548-B7E0-43C9-987E-B841FC57CE49}" type="presOf" srcId="{CACA31D5-95E7-4CC6-A49D-A8A69C935D29}" destId="{3F820913-2489-4DB8-BF06-A8DCDAA543CD}" srcOrd="0" destOrd="0" presId="urn:microsoft.com/office/officeart/2005/8/layout/chevron1"/>
    <dgm:cxn modelId="{91A03DBF-560D-4462-8E5C-3DB718FC24C1}" srcId="{B5113934-86B2-4698-B394-963D22ACD216}" destId="{CACA31D5-95E7-4CC6-A49D-A8A69C935D29}" srcOrd="0" destOrd="0" parTransId="{4F5B8418-1FC0-4602-A29F-CEBAB060FAE5}" sibTransId="{6D6E2B59-CEE7-4404-ADD1-DD16B4825879}"/>
    <dgm:cxn modelId="{E5F93314-400A-46C0-95DA-038B6F4AACE6}" type="presParOf" srcId="{27D58E55-E0E3-49F6-AE2D-584D2109D67C}" destId="{3F820913-2489-4DB8-BF06-A8DCDAA543CD}" srcOrd="0" destOrd="0" presId="urn:microsoft.com/office/officeart/2005/8/layout/chevron1"/>
    <dgm:cxn modelId="{EE80E29D-D59F-4163-9468-2ADD815A53A2}" type="presParOf" srcId="{27D58E55-E0E3-49F6-AE2D-584D2109D67C}" destId="{A5DE4ED2-8C7B-4E7D-8B72-31EB7BC5CB20}" srcOrd="1" destOrd="0" presId="urn:microsoft.com/office/officeart/2005/8/layout/chevron1"/>
    <dgm:cxn modelId="{31AC95B4-98B8-4704-9C12-4F2C6AD545C8}" type="presParOf" srcId="{27D58E55-E0E3-49F6-AE2D-584D2109D67C}" destId="{F34F6B91-1C1A-42BA-B4D9-35EDA06BD1A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8B1D8B-9A85-49CA-AEE4-2F3DAA5966F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C39FC-E4C3-4FB8-BAB2-63DF4BF65A6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9E620-631E-4ADE-9578-BB3DA33B0D16}" type="parTrans" cxnId="{24346795-0F2E-453A-83F8-82C41E1A7927}">
      <dgm:prSet/>
      <dgm:spPr/>
      <dgm:t>
        <a:bodyPr/>
        <a:lstStyle/>
        <a:p>
          <a:endParaRPr lang="ru-RU"/>
        </a:p>
      </dgm:t>
    </dgm:pt>
    <dgm:pt modelId="{004115CC-86F9-4B8D-A8AD-FCCC1D171E41}" type="sibTrans" cxnId="{24346795-0F2E-453A-83F8-82C41E1A7927}">
      <dgm:prSet/>
      <dgm:spPr/>
      <dgm:t>
        <a:bodyPr/>
        <a:lstStyle/>
        <a:p>
          <a:endParaRPr lang="ru-RU"/>
        </a:p>
      </dgm:t>
    </dgm:pt>
    <dgm:pt modelId="{DCE698A0-9597-4E93-A928-BA0465E013E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СПОНСОР-СКАЯ ПОМОЩЬ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60ABE5-D15C-4DA4-89A9-58AD94744407}" type="parTrans" cxnId="{514595F8-F232-4B00-8BAF-92B5E413D777}">
      <dgm:prSet/>
      <dgm:spPr/>
      <dgm:t>
        <a:bodyPr/>
        <a:lstStyle/>
        <a:p>
          <a:endParaRPr lang="ru-RU"/>
        </a:p>
      </dgm:t>
    </dgm:pt>
    <dgm:pt modelId="{B19B60C0-3A19-41B8-93CB-8C44DFA88FC6}" type="sibTrans" cxnId="{514595F8-F232-4B00-8BAF-92B5E413D777}">
      <dgm:prSet/>
      <dgm:spPr/>
      <dgm:t>
        <a:bodyPr/>
        <a:lstStyle/>
        <a:p>
          <a:endParaRPr lang="ru-RU"/>
        </a:p>
      </dgm:t>
    </dgm:pt>
    <dgm:pt modelId="{62087F45-949B-4D87-994F-1D845BFEB0AE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EF7A19"/>
        </a:solidFill>
      </dgm:spPr>
      <dgm:t>
        <a:bodyPr/>
        <a:lstStyle/>
        <a:p>
          <a:pPr algn="ctr"/>
          <a:r>
            <a:rPr lang="ru-RU" sz="1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 НАСЕ-ЛЕНИЯ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5B9F5-895A-482D-8991-25F8452681FA}" type="parTrans" cxnId="{BFB7DB41-2720-4A26-B3D1-6B48DB2C7652}">
      <dgm:prSet/>
      <dgm:spPr/>
      <dgm:t>
        <a:bodyPr/>
        <a:lstStyle/>
        <a:p>
          <a:endParaRPr lang="ru-RU"/>
        </a:p>
      </dgm:t>
    </dgm:pt>
    <dgm:pt modelId="{7A117FA9-3CC5-48F7-AA2A-B43394D4AB7E}" type="sibTrans" cxnId="{BFB7DB41-2720-4A26-B3D1-6B48DB2C7652}">
      <dgm:prSet/>
      <dgm:spPr/>
      <dgm:t>
        <a:bodyPr/>
        <a:lstStyle/>
        <a:p>
          <a:endParaRPr lang="ru-RU"/>
        </a:p>
      </dgm:t>
    </dgm:pt>
    <dgm:pt modelId="{934A5C80-AC0E-4080-883C-0B9434AF0935}" type="pres">
      <dgm:prSet presAssocID="{ED8B1D8B-9A85-49CA-AEE4-2F3DAA5966F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2D42C-B7A0-4616-8E83-F261BF47060B}" type="pres">
      <dgm:prSet presAssocID="{ED8B1D8B-9A85-49CA-AEE4-2F3DAA5966F6}" presName="comp1" presStyleCnt="0"/>
      <dgm:spPr/>
      <dgm:t>
        <a:bodyPr/>
        <a:lstStyle/>
        <a:p>
          <a:endParaRPr lang="ru-RU"/>
        </a:p>
      </dgm:t>
    </dgm:pt>
    <dgm:pt modelId="{102AC3F9-FECE-40CC-953B-552240D9B22B}" type="pres">
      <dgm:prSet presAssocID="{ED8B1D8B-9A85-49CA-AEE4-2F3DAA5966F6}" presName="circle1" presStyleLbl="node1" presStyleIdx="0" presStyleCnt="3" custScaleX="107164" custScaleY="96994" custLinFactNeighborX="-2308" custLinFactNeighborY="-2455"/>
      <dgm:spPr/>
      <dgm:t>
        <a:bodyPr/>
        <a:lstStyle/>
        <a:p>
          <a:endParaRPr lang="ru-RU"/>
        </a:p>
      </dgm:t>
    </dgm:pt>
    <dgm:pt modelId="{727ABCA2-A9BA-4BE6-AADC-1871AD1474CC}" type="pres">
      <dgm:prSet presAssocID="{ED8B1D8B-9A85-49CA-AEE4-2F3DAA5966F6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5CB9A-C4F6-46F8-994F-A17848AB361D}" type="pres">
      <dgm:prSet presAssocID="{ED8B1D8B-9A85-49CA-AEE4-2F3DAA5966F6}" presName="comp2" presStyleCnt="0"/>
      <dgm:spPr/>
      <dgm:t>
        <a:bodyPr/>
        <a:lstStyle/>
        <a:p>
          <a:endParaRPr lang="ru-RU"/>
        </a:p>
      </dgm:t>
    </dgm:pt>
    <dgm:pt modelId="{4AACC83E-A9C8-4161-95E7-2BC11393F452}" type="pres">
      <dgm:prSet presAssocID="{ED8B1D8B-9A85-49CA-AEE4-2F3DAA5966F6}" presName="circle2" presStyleLbl="node1" presStyleIdx="1" presStyleCnt="3" custScaleX="105725" custScaleY="93314" custLinFactNeighborX="-2488" custLinFactNeighborY="-3559"/>
      <dgm:spPr/>
      <dgm:t>
        <a:bodyPr/>
        <a:lstStyle/>
        <a:p>
          <a:endParaRPr lang="ru-RU"/>
        </a:p>
      </dgm:t>
    </dgm:pt>
    <dgm:pt modelId="{0385CBE1-85C1-4264-8F1D-467A0E195F16}" type="pres">
      <dgm:prSet presAssocID="{ED8B1D8B-9A85-49CA-AEE4-2F3DAA5966F6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1F026-D297-4C0D-980A-9F07A3CC063A}" type="pres">
      <dgm:prSet presAssocID="{ED8B1D8B-9A85-49CA-AEE4-2F3DAA5966F6}" presName="comp3" presStyleCnt="0"/>
      <dgm:spPr/>
      <dgm:t>
        <a:bodyPr/>
        <a:lstStyle/>
        <a:p>
          <a:endParaRPr lang="ru-RU"/>
        </a:p>
      </dgm:t>
    </dgm:pt>
    <dgm:pt modelId="{DD8B5EA4-2744-44E2-8D15-32B498464080}" type="pres">
      <dgm:prSet presAssocID="{ED8B1D8B-9A85-49CA-AEE4-2F3DAA5966F6}" presName="circle3" presStyleLbl="node1" presStyleIdx="2" presStyleCnt="3" custScaleX="111220" custScaleY="92889" custLinFactNeighborX="-4894" custLinFactNeighborY="-6088"/>
      <dgm:spPr/>
      <dgm:t>
        <a:bodyPr/>
        <a:lstStyle/>
        <a:p>
          <a:endParaRPr lang="ru-RU"/>
        </a:p>
      </dgm:t>
    </dgm:pt>
    <dgm:pt modelId="{B795D81A-454A-4F8F-8945-2D4D9CC333B3}" type="pres">
      <dgm:prSet presAssocID="{ED8B1D8B-9A85-49CA-AEE4-2F3DAA5966F6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46795-0F2E-453A-83F8-82C41E1A7927}" srcId="{ED8B1D8B-9A85-49CA-AEE4-2F3DAA5966F6}" destId="{EFEC39FC-E4C3-4FB8-BAB2-63DF4BF65A6F}" srcOrd="0" destOrd="0" parTransId="{D499E620-631E-4ADE-9578-BB3DA33B0D16}" sibTransId="{004115CC-86F9-4B8D-A8AD-FCCC1D171E41}"/>
    <dgm:cxn modelId="{0948A836-3DF3-48B6-9C10-2EB604D8E408}" type="presOf" srcId="{EFEC39FC-E4C3-4FB8-BAB2-63DF4BF65A6F}" destId="{102AC3F9-FECE-40CC-953B-552240D9B22B}" srcOrd="0" destOrd="0" presId="urn:microsoft.com/office/officeart/2005/8/layout/venn2"/>
    <dgm:cxn modelId="{60C96595-AAEF-49E0-A29B-FD3DC926A23F}" type="presOf" srcId="{ED8B1D8B-9A85-49CA-AEE4-2F3DAA5966F6}" destId="{934A5C80-AC0E-4080-883C-0B9434AF0935}" srcOrd="0" destOrd="0" presId="urn:microsoft.com/office/officeart/2005/8/layout/venn2"/>
    <dgm:cxn modelId="{514595F8-F232-4B00-8BAF-92B5E413D777}" srcId="{ED8B1D8B-9A85-49CA-AEE4-2F3DAA5966F6}" destId="{DCE698A0-9597-4E93-A928-BA0465E013E3}" srcOrd="1" destOrd="0" parTransId="{2E60ABE5-D15C-4DA4-89A9-58AD94744407}" sibTransId="{B19B60C0-3A19-41B8-93CB-8C44DFA88FC6}"/>
    <dgm:cxn modelId="{90243BEB-4ECC-4EA8-B392-FAB4F5A95302}" type="presOf" srcId="{62087F45-949B-4D87-994F-1D845BFEB0AE}" destId="{DD8B5EA4-2744-44E2-8D15-32B498464080}" srcOrd="0" destOrd="0" presId="urn:microsoft.com/office/officeart/2005/8/layout/venn2"/>
    <dgm:cxn modelId="{DBF7D0F1-D602-4E68-B0D4-86E4D8F07483}" type="presOf" srcId="{DCE698A0-9597-4E93-A928-BA0465E013E3}" destId="{0385CBE1-85C1-4264-8F1D-467A0E195F16}" srcOrd="1" destOrd="0" presId="urn:microsoft.com/office/officeart/2005/8/layout/venn2"/>
    <dgm:cxn modelId="{1D880315-72C6-4B98-B607-00D6E6F56484}" type="presOf" srcId="{EFEC39FC-E4C3-4FB8-BAB2-63DF4BF65A6F}" destId="{727ABCA2-A9BA-4BE6-AADC-1871AD1474CC}" srcOrd="1" destOrd="0" presId="urn:microsoft.com/office/officeart/2005/8/layout/venn2"/>
    <dgm:cxn modelId="{8B109385-6E23-4DA5-8AFC-56A654745C13}" type="presOf" srcId="{62087F45-949B-4D87-994F-1D845BFEB0AE}" destId="{B795D81A-454A-4F8F-8945-2D4D9CC333B3}" srcOrd="1" destOrd="0" presId="urn:microsoft.com/office/officeart/2005/8/layout/venn2"/>
    <dgm:cxn modelId="{BFB7DB41-2720-4A26-B3D1-6B48DB2C7652}" srcId="{ED8B1D8B-9A85-49CA-AEE4-2F3DAA5966F6}" destId="{62087F45-949B-4D87-994F-1D845BFEB0AE}" srcOrd="2" destOrd="0" parTransId="{73B5B9F5-895A-482D-8991-25F8452681FA}" sibTransId="{7A117FA9-3CC5-48F7-AA2A-B43394D4AB7E}"/>
    <dgm:cxn modelId="{C6497173-80EF-4CD0-BC20-74AA6874C544}" type="presOf" srcId="{DCE698A0-9597-4E93-A928-BA0465E013E3}" destId="{4AACC83E-A9C8-4161-95E7-2BC11393F452}" srcOrd="0" destOrd="0" presId="urn:microsoft.com/office/officeart/2005/8/layout/venn2"/>
    <dgm:cxn modelId="{3AF3EE83-0A97-459C-92D4-0B2636C93D41}" type="presParOf" srcId="{934A5C80-AC0E-4080-883C-0B9434AF0935}" destId="{7222D42C-B7A0-4616-8E83-F261BF47060B}" srcOrd="0" destOrd="0" presId="urn:microsoft.com/office/officeart/2005/8/layout/venn2"/>
    <dgm:cxn modelId="{DB07357F-E46E-42A8-858A-A6DB0FA1E084}" type="presParOf" srcId="{7222D42C-B7A0-4616-8E83-F261BF47060B}" destId="{102AC3F9-FECE-40CC-953B-552240D9B22B}" srcOrd="0" destOrd="0" presId="urn:microsoft.com/office/officeart/2005/8/layout/venn2"/>
    <dgm:cxn modelId="{880E8D77-870D-4DE6-902D-4C48AAA790ED}" type="presParOf" srcId="{7222D42C-B7A0-4616-8E83-F261BF47060B}" destId="{727ABCA2-A9BA-4BE6-AADC-1871AD1474CC}" srcOrd="1" destOrd="0" presId="urn:microsoft.com/office/officeart/2005/8/layout/venn2"/>
    <dgm:cxn modelId="{867E8F7A-4302-46D7-9781-9F9853109803}" type="presParOf" srcId="{934A5C80-AC0E-4080-883C-0B9434AF0935}" destId="{01F5CB9A-C4F6-46F8-994F-A17848AB361D}" srcOrd="1" destOrd="0" presId="urn:microsoft.com/office/officeart/2005/8/layout/venn2"/>
    <dgm:cxn modelId="{2468295A-767B-48C4-B2D9-F70AC452F20B}" type="presParOf" srcId="{01F5CB9A-C4F6-46F8-994F-A17848AB361D}" destId="{4AACC83E-A9C8-4161-95E7-2BC11393F452}" srcOrd="0" destOrd="0" presId="urn:microsoft.com/office/officeart/2005/8/layout/venn2"/>
    <dgm:cxn modelId="{C2B06134-A167-4937-9DA3-4F916791243F}" type="presParOf" srcId="{01F5CB9A-C4F6-46F8-994F-A17848AB361D}" destId="{0385CBE1-85C1-4264-8F1D-467A0E195F16}" srcOrd="1" destOrd="0" presId="urn:microsoft.com/office/officeart/2005/8/layout/venn2"/>
    <dgm:cxn modelId="{711A9A96-C3DB-479E-879C-34E968CE0973}" type="presParOf" srcId="{934A5C80-AC0E-4080-883C-0B9434AF0935}" destId="{17F1F026-D297-4C0D-980A-9F07A3CC063A}" srcOrd="2" destOrd="0" presId="urn:microsoft.com/office/officeart/2005/8/layout/venn2"/>
    <dgm:cxn modelId="{DEE57754-C28E-4B07-B520-8788F95D3DDD}" type="presParOf" srcId="{17F1F026-D297-4C0D-980A-9F07A3CC063A}" destId="{DD8B5EA4-2744-44E2-8D15-32B498464080}" srcOrd="0" destOrd="0" presId="urn:microsoft.com/office/officeart/2005/8/layout/venn2"/>
    <dgm:cxn modelId="{3950B253-45E7-4FC8-846B-AE2C4DE6FC5C}" type="presParOf" srcId="{17F1F026-D297-4C0D-980A-9F07A3CC063A}" destId="{B795D81A-454A-4F8F-8945-2D4D9CC333B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E7C810-76C6-4979-B739-F7A55B877CE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E140AB-9398-488D-B32C-7B19A441C419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Игровые площадки</a:t>
          </a:r>
          <a:endParaRPr lang="ru-RU" sz="2600" dirty="0">
            <a:solidFill>
              <a:srgbClr val="002060"/>
            </a:solidFill>
          </a:endParaRPr>
        </a:p>
      </dgm:t>
    </dgm:pt>
    <dgm:pt modelId="{498F8B90-7E19-4CEE-B1C7-C1673FD7F21E}" type="parTrans" cxnId="{1396018B-4F68-4DA7-98E4-D0CEB43A689B}">
      <dgm:prSet/>
      <dgm:spPr/>
      <dgm:t>
        <a:bodyPr/>
        <a:lstStyle/>
        <a:p>
          <a:endParaRPr lang="ru-RU"/>
        </a:p>
      </dgm:t>
    </dgm:pt>
    <dgm:pt modelId="{D0DF564E-0EB1-4228-A682-9CF54EEF83B9}" type="sibTrans" cxnId="{1396018B-4F68-4DA7-98E4-D0CEB43A689B}">
      <dgm:prSet/>
      <dgm:spPr/>
      <dgm:t>
        <a:bodyPr/>
        <a:lstStyle/>
        <a:p>
          <a:endParaRPr lang="ru-RU"/>
        </a:p>
      </dgm:t>
    </dgm:pt>
    <dgm:pt modelId="{99513DFD-E054-47E9-BA5E-AC88679254B4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Места массового посещения людей</a:t>
          </a:r>
          <a:endParaRPr lang="ru-RU" sz="2600" dirty="0">
            <a:solidFill>
              <a:srgbClr val="002060"/>
            </a:solidFill>
          </a:endParaRPr>
        </a:p>
      </dgm:t>
    </dgm:pt>
    <dgm:pt modelId="{C912D539-D3F2-47FF-BAAC-5582C44B759F}" type="parTrans" cxnId="{52143056-0A9D-41AA-805A-7DC7E8BF3DA8}">
      <dgm:prSet/>
      <dgm:spPr/>
      <dgm:t>
        <a:bodyPr/>
        <a:lstStyle/>
        <a:p>
          <a:endParaRPr lang="ru-RU"/>
        </a:p>
      </dgm:t>
    </dgm:pt>
    <dgm:pt modelId="{A43F5D8A-89A0-4BB2-B38C-959F56A46D7B}" type="sibTrans" cxnId="{52143056-0A9D-41AA-805A-7DC7E8BF3DA8}">
      <dgm:prSet/>
      <dgm:spPr/>
      <dgm:t>
        <a:bodyPr/>
        <a:lstStyle/>
        <a:p>
          <a:endParaRPr lang="ru-RU"/>
        </a:p>
      </dgm:t>
    </dgm:pt>
    <dgm:pt modelId="{7D6E2395-1B5F-43FD-883E-80E36DA86259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Объекты культуры</a:t>
          </a:r>
          <a:endParaRPr lang="ru-RU" sz="2600" dirty="0">
            <a:solidFill>
              <a:srgbClr val="002060"/>
            </a:solidFill>
          </a:endParaRPr>
        </a:p>
      </dgm:t>
    </dgm:pt>
    <dgm:pt modelId="{2F52618A-50A8-42BA-AEB9-9D339B258146}" type="parTrans" cxnId="{42C1766F-AD18-43D3-9FA9-9A60229898C0}">
      <dgm:prSet/>
      <dgm:spPr/>
      <dgm:t>
        <a:bodyPr/>
        <a:lstStyle/>
        <a:p>
          <a:endParaRPr lang="ru-RU"/>
        </a:p>
      </dgm:t>
    </dgm:pt>
    <dgm:pt modelId="{FBA4274B-20AB-4CA7-A1CD-E53D5C68AE7D}" type="sibTrans" cxnId="{42C1766F-AD18-43D3-9FA9-9A60229898C0}">
      <dgm:prSet/>
      <dgm:spPr/>
      <dgm:t>
        <a:bodyPr/>
        <a:lstStyle/>
        <a:p>
          <a:endParaRPr lang="ru-RU"/>
        </a:p>
      </dgm:t>
    </dgm:pt>
    <dgm:pt modelId="{B635534F-CEB9-40E8-ACF7-36E9D29C679B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Объекты благоустройства</a:t>
          </a:r>
          <a:endParaRPr lang="ru-RU" sz="2600" dirty="0">
            <a:solidFill>
              <a:srgbClr val="002060"/>
            </a:solidFill>
          </a:endParaRPr>
        </a:p>
      </dgm:t>
    </dgm:pt>
    <dgm:pt modelId="{322B1F40-45C2-4440-B408-C323C645EA1F}" type="parTrans" cxnId="{106BDE44-424A-47C3-A367-65A6AEA12DD6}">
      <dgm:prSet/>
      <dgm:spPr/>
      <dgm:t>
        <a:bodyPr/>
        <a:lstStyle/>
        <a:p>
          <a:endParaRPr lang="ru-RU"/>
        </a:p>
      </dgm:t>
    </dgm:pt>
    <dgm:pt modelId="{D85E4CDF-EF6E-410A-A463-B53DA5A800FB}" type="sibTrans" cxnId="{106BDE44-424A-47C3-A367-65A6AEA12DD6}">
      <dgm:prSet/>
      <dgm:spPr/>
      <dgm:t>
        <a:bodyPr/>
        <a:lstStyle/>
        <a:p>
          <a:endParaRPr lang="ru-RU"/>
        </a:p>
      </dgm:t>
    </dgm:pt>
    <dgm:pt modelId="{4F9AA22F-6F5E-4E9D-8AC6-EBBE4D765D0D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Спортивные площадки</a:t>
          </a:r>
          <a:endParaRPr lang="ru-RU" sz="2600" dirty="0">
            <a:solidFill>
              <a:srgbClr val="002060"/>
            </a:solidFill>
          </a:endParaRPr>
        </a:p>
      </dgm:t>
    </dgm:pt>
    <dgm:pt modelId="{B46979AB-EFCC-42EF-B249-BC9F1A9EF761}" type="parTrans" cxnId="{61CAD38D-FF5E-4F75-8E7C-F8C5BE1B0823}">
      <dgm:prSet/>
      <dgm:spPr/>
      <dgm:t>
        <a:bodyPr/>
        <a:lstStyle/>
        <a:p>
          <a:endParaRPr lang="ru-RU"/>
        </a:p>
      </dgm:t>
    </dgm:pt>
    <dgm:pt modelId="{59E11453-3E58-48D8-B9EA-582D4F313FE8}" type="sibTrans" cxnId="{61CAD38D-FF5E-4F75-8E7C-F8C5BE1B0823}">
      <dgm:prSet/>
      <dgm:spPr/>
      <dgm:t>
        <a:bodyPr/>
        <a:lstStyle/>
        <a:p>
          <a:endParaRPr lang="ru-RU"/>
        </a:p>
      </dgm:t>
    </dgm:pt>
    <dgm:pt modelId="{90130E9E-3431-4DA0-AE66-8ECC3EFF2CA2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Другие направления</a:t>
          </a:r>
          <a:endParaRPr lang="ru-RU" sz="2600" dirty="0">
            <a:solidFill>
              <a:srgbClr val="002060"/>
            </a:solidFill>
          </a:endParaRPr>
        </a:p>
      </dgm:t>
    </dgm:pt>
    <dgm:pt modelId="{320BE7A9-50BB-44D9-BB77-137B86FBB76C}" type="parTrans" cxnId="{F38097A1-EDBB-40F8-941B-74F813224949}">
      <dgm:prSet/>
      <dgm:spPr/>
      <dgm:t>
        <a:bodyPr/>
        <a:lstStyle/>
        <a:p>
          <a:endParaRPr lang="ru-RU"/>
        </a:p>
      </dgm:t>
    </dgm:pt>
    <dgm:pt modelId="{A1FF9771-4604-4EBA-AEB1-5AD319350FA2}" type="sibTrans" cxnId="{F38097A1-EDBB-40F8-941B-74F813224949}">
      <dgm:prSet/>
      <dgm:spPr/>
      <dgm:t>
        <a:bodyPr/>
        <a:lstStyle/>
        <a:p>
          <a:endParaRPr lang="ru-RU"/>
        </a:p>
      </dgm:t>
    </dgm:pt>
    <dgm:pt modelId="{4A1BB82A-A976-4BF1-8CA1-0ADF07420AE8}" type="pres">
      <dgm:prSet presAssocID="{9CE7C810-76C6-4979-B739-F7A55B877C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AFAA4-1C52-49D8-AB93-068657AB16A2}" type="pres">
      <dgm:prSet presAssocID="{78E140AB-9398-488D-B32C-7B19A441C419}" presName="parentLin" presStyleCnt="0"/>
      <dgm:spPr/>
    </dgm:pt>
    <dgm:pt modelId="{CE3F4CE7-8942-4BA8-A2BA-98038BA39AAA}" type="pres">
      <dgm:prSet presAssocID="{78E140AB-9398-488D-B32C-7B19A441C41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BED669A-4A66-43BA-A035-32ECA5BF00D0}" type="pres">
      <dgm:prSet presAssocID="{78E140AB-9398-488D-B32C-7B19A441C41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3E0DF-19D6-4CD1-B5FC-7DC38A2A5C30}" type="pres">
      <dgm:prSet presAssocID="{78E140AB-9398-488D-B32C-7B19A441C419}" presName="negativeSpace" presStyleCnt="0"/>
      <dgm:spPr/>
    </dgm:pt>
    <dgm:pt modelId="{177656A5-0D11-49FA-894B-856EA6196A7F}" type="pres">
      <dgm:prSet presAssocID="{78E140AB-9398-488D-B32C-7B19A441C419}" presName="childText" presStyleLbl="conFgAcc1" presStyleIdx="0" presStyleCnt="6">
        <dgm:presLayoutVars>
          <dgm:bulletEnabled val="1"/>
        </dgm:presLayoutVars>
      </dgm:prSet>
      <dgm:spPr/>
    </dgm:pt>
    <dgm:pt modelId="{C327730D-EEAA-4C81-8928-0BB9F9B10404}" type="pres">
      <dgm:prSet presAssocID="{D0DF564E-0EB1-4228-A682-9CF54EEF83B9}" presName="spaceBetweenRectangles" presStyleCnt="0"/>
      <dgm:spPr/>
    </dgm:pt>
    <dgm:pt modelId="{9AA4992B-4ECA-4A86-ADCC-09AA679A8E32}" type="pres">
      <dgm:prSet presAssocID="{4F9AA22F-6F5E-4E9D-8AC6-EBBE4D765D0D}" presName="parentLin" presStyleCnt="0"/>
      <dgm:spPr/>
    </dgm:pt>
    <dgm:pt modelId="{12A3FC2F-6115-4C6D-92C9-0FD7BE0B943D}" type="pres">
      <dgm:prSet presAssocID="{4F9AA22F-6F5E-4E9D-8AC6-EBBE4D765D0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13B16AF-A02B-4C0D-9698-3799D2D8B001}" type="pres">
      <dgm:prSet presAssocID="{4F9AA22F-6F5E-4E9D-8AC6-EBBE4D765D0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D4D30-2753-4F10-8F10-5BDD02A6EBEC}" type="pres">
      <dgm:prSet presAssocID="{4F9AA22F-6F5E-4E9D-8AC6-EBBE4D765D0D}" presName="negativeSpace" presStyleCnt="0"/>
      <dgm:spPr/>
    </dgm:pt>
    <dgm:pt modelId="{5F577DF3-BB2A-4A45-B6CC-E91D54D9E059}" type="pres">
      <dgm:prSet presAssocID="{4F9AA22F-6F5E-4E9D-8AC6-EBBE4D765D0D}" presName="childText" presStyleLbl="conFgAcc1" presStyleIdx="1" presStyleCnt="6">
        <dgm:presLayoutVars>
          <dgm:bulletEnabled val="1"/>
        </dgm:presLayoutVars>
      </dgm:prSet>
      <dgm:spPr/>
    </dgm:pt>
    <dgm:pt modelId="{7A1D202F-B776-41CC-A7DB-6C698EF46088}" type="pres">
      <dgm:prSet presAssocID="{59E11453-3E58-48D8-B9EA-582D4F313FE8}" presName="spaceBetweenRectangles" presStyleCnt="0"/>
      <dgm:spPr/>
    </dgm:pt>
    <dgm:pt modelId="{AD0FDC01-1EF1-4287-9ADA-6349960DCBBA}" type="pres">
      <dgm:prSet presAssocID="{99513DFD-E054-47E9-BA5E-AC88679254B4}" presName="parentLin" presStyleCnt="0"/>
      <dgm:spPr/>
    </dgm:pt>
    <dgm:pt modelId="{ABB3B2C0-8492-4252-B444-AB2E61E9607B}" type="pres">
      <dgm:prSet presAssocID="{99513DFD-E054-47E9-BA5E-AC88679254B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6DFCFB9-30AA-4C15-A577-D01549F9E686}" type="pres">
      <dgm:prSet presAssocID="{99513DFD-E054-47E9-BA5E-AC88679254B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E2531-69DA-464A-9496-646258F23C32}" type="pres">
      <dgm:prSet presAssocID="{99513DFD-E054-47E9-BA5E-AC88679254B4}" presName="negativeSpace" presStyleCnt="0"/>
      <dgm:spPr/>
    </dgm:pt>
    <dgm:pt modelId="{3E920702-E3F7-42D5-BBB8-2F43414CA2B0}" type="pres">
      <dgm:prSet presAssocID="{99513DFD-E054-47E9-BA5E-AC88679254B4}" presName="childText" presStyleLbl="conFgAcc1" presStyleIdx="2" presStyleCnt="6">
        <dgm:presLayoutVars>
          <dgm:bulletEnabled val="1"/>
        </dgm:presLayoutVars>
      </dgm:prSet>
      <dgm:spPr/>
    </dgm:pt>
    <dgm:pt modelId="{71857CE9-FDBB-45EF-A49C-12D1C596CD4B}" type="pres">
      <dgm:prSet presAssocID="{A43F5D8A-89A0-4BB2-B38C-959F56A46D7B}" presName="spaceBetweenRectangles" presStyleCnt="0"/>
      <dgm:spPr/>
    </dgm:pt>
    <dgm:pt modelId="{C9DFA81E-1EFA-4618-AC67-43A16E590DA1}" type="pres">
      <dgm:prSet presAssocID="{7D6E2395-1B5F-43FD-883E-80E36DA86259}" presName="parentLin" presStyleCnt="0"/>
      <dgm:spPr/>
    </dgm:pt>
    <dgm:pt modelId="{F0975052-7B36-4EE2-A9D8-838916BC012E}" type="pres">
      <dgm:prSet presAssocID="{7D6E2395-1B5F-43FD-883E-80E36DA8625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8373A16-6411-42CF-AAEF-BFAB67AFC6E4}" type="pres">
      <dgm:prSet presAssocID="{7D6E2395-1B5F-43FD-883E-80E36DA86259}" presName="parentText" presStyleLbl="node1" presStyleIdx="3" presStyleCnt="6" custLinFactNeighborX="-12395" custLinFactNeighborY="-6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BA44C-6A36-4464-AD22-78327744645E}" type="pres">
      <dgm:prSet presAssocID="{7D6E2395-1B5F-43FD-883E-80E36DA86259}" presName="negativeSpace" presStyleCnt="0"/>
      <dgm:spPr/>
    </dgm:pt>
    <dgm:pt modelId="{806A35E5-8F43-41E6-8109-203F16BCAA33}" type="pres">
      <dgm:prSet presAssocID="{7D6E2395-1B5F-43FD-883E-80E36DA86259}" presName="childText" presStyleLbl="conFgAcc1" presStyleIdx="3" presStyleCnt="6">
        <dgm:presLayoutVars>
          <dgm:bulletEnabled val="1"/>
        </dgm:presLayoutVars>
      </dgm:prSet>
      <dgm:spPr/>
    </dgm:pt>
    <dgm:pt modelId="{E5C853B2-DF48-4CF7-814D-736DA5E1E2BD}" type="pres">
      <dgm:prSet presAssocID="{FBA4274B-20AB-4CA7-A1CD-E53D5C68AE7D}" presName="spaceBetweenRectangles" presStyleCnt="0"/>
      <dgm:spPr/>
    </dgm:pt>
    <dgm:pt modelId="{066A57A1-FF12-4335-B5AF-FE50E3FBAB30}" type="pres">
      <dgm:prSet presAssocID="{B635534F-CEB9-40E8-ACF7-36E9D29C679B}" presName="parentLin" presStyleCnt="0"/>
      <dgm:spPr/>
    </dgm:pt>
    <dgm:pt modelId="{D587E2DA-32A2-4293-9224-FDE1E3C0D026}" type="pres">
      <dgm:prSet presAssocID="{B635534F-CEB9-40E8-ACF7-36E9D29C679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2B90C2DA-97DA-4C10-9649-FBAFA4CD4BEB}" type="pres">
      <dgm:prSet presAssocID="{B635534F-CEB9-40E8-ACF7-36E9D29C679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6E1B5-D3D1-419B-8BFD-4CF09F4D49BD}" type="pres">
      <dgm:prSet presAssocID="{B635534F-CEB9-40E8-ACF7-36E9D29C679B}" presName="negativeSpace" presStyleCnt="0"/>
      <dgm:spPr/>
    </dgm:pt>
    <dgm:pt modelId="{530E4456-A24F-4155-B57B-F24EA506A8CC}" type="pres">
      <dgm:prSet presAssocID="{B635534F-CEB9-40E8-ACF7-36E9D29C679B}" presName="childText" presStyleLbl="conFgAcc1" presStyleIdx="4" presStyleCnt="6">
        <dgm:presLayoutVars>
          <dgm:bulletEnabled val="1"/>
        </dgm:presLayoutVars>
      </dgm:prSet>
      <dgm:spPr/>
    </dgm:pt>
    <dgm:pt modelId="{3702C522-7D20-4B81-9B72-171C480BED43}" type="pres">
      <dgm:prSet presAssocID="{D85E4CDF-EF6E-410A-A463-B53DA5A800FB}" presName="spaceBetweenRectangles" presStyleCnt="0"/>
      <dgm:spPr/>
    </dgm:pt>
    <dgm:pt modelId="{DDAF4736-003B-42B1-B2E3-649F0FF23DDC}" type="pres">
      <dgm:prSet presAssocID="{90130E9E-3431-4DA0-AE66-8ECC3EFF2CA2}" presName="parentLin" presStyleCnt="0"/>
      <dgm:spPr/>
    </dgm:pt>
    <dgm:pt modelId="{F2753AAB-0519-46A6-B447-A844BC595E88}" type="pres">
      <dgm:prSet presAssocID="{90130E9E-3431-4DA0-AE66-8ECC3EFF2CA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BFC44D8-BFBD-42CF-8E2A-AC42DF818CDE}" type="pres">
      <dgm:prSet presAssocID="{90130E9E-3431-4DA0-AE66-8ECC3EFF2C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748CD-8A19-4D61-93FB-B4E806DEE52A}" type="pres">
      <dgm:prSet presAssocID="{90130E9E-3431-4DA0-AE66-8ECC3EFF2CA2}" presName="negativeSpace" presStyleCnt="0"/>
      <dgm:spPr/>
    </dgm:pt>
    <dgm:pt modelId="{B7DBAAC0-E7B0-403C-8515-48856FD7628B}" type="pres">
      <dgm:prSet presAssocID="{90130E9E-3431-4DA0-AE66-8ECC3EFF2CA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1DA0951-8BC1-47A9-853C-2F887D91C080}" type="presOf" srcId="{99513DFD-E054-47E9-BA5E-AC88679254B4}" destId="{46DFCFB9-30AA-4C15-A577-D01549F9E686}" srcOrd="1" destOrd="0" presId="urn:microsoft.com/office/officeart/2005/8/layout/list1"/>
    <dgm:cxn modelId="{42C1766F-AD18-43D3-9FA9-9A60229898C0}" srcId="{9CE7C810-76C6-4979-B739-F7A55B877CE5}" destId="{7D6E2395-1B5F-43FD-883E-80E36DA86259}" srcOrd="3" destOrd="0" parTransId="{2F52618A-50A8-42BA-AEB9-9D339B258146}" sibTransId="{FBA4274B-20AB-4CA7-A1CD-E53D5C68AE7D}"/>
    <dgm:cxn modelId="{1396018B-4F68-4DA7-98E4-D0CEB43A689B}" srcId="{9CE7C810-76C6-4979-B739-F7A55B877CE5}" destId="{78E140AB-9398-488D-B32C-7B19A441C419}" srcOrd="0" destOrd="0" parTransId="{498F8B90-7E19-4CEE-B1C7-C1673FD7F21E}" sibTransId="{D0DF564E-0EB1-4228-A682-9CF54EEF83B9}"/>
    <dgm:cxn modelId="{F38097A1-EDBB-40F8-941B-74F813224949}" srcId="{9CE7C810-76C6-4979-B739-F7A55B877CE5}" destId="{90130E9E-3431-4DA0-AE66-8ECC3EFF2CA2}" srcOrd="5" destOrd="0" parTransId="{320BE7A9-50BB-44D9-BB77-137B86FBB76C}" sibTransId="{A1FF9771-4604-4EBA-AEB1-5AD319350FA2}"/>
    <dgm:cxn modelId="{64FD954E-7BC5-41CD-A889-61F9A81251C5}" type="presOf" srcId="{4F9AA22F-6F5E-4E9D-8AC6-EBBE4D765D0D}" destId="{113B16AF-A02B-4C0D-9698-3799D2D8B001}" srcOrd="1" destOrd="0" presId="urn:microsoft.com/office/officeart/2005/8/layout/list1"/>
    <dgm:cxn modelId="{D2F2CAA2-AA11-46F0-BFD3-EC2D539D6A7B}" type="presOf" srcId="{9CE7C810-76C6-4979-B739-F7A55B877CE5}" destId="{4A1BB82A-A976-4BF1-8CA1-0ADF07420AE8}" srcOrd="0" destOrd="0" presId="urn:microsoft.com/office/officeart/2005/8/layout/list1"/>
    <dgm:cxn modelId="{EFD33F66-4A7D-4C94-8EFC-7579E06F331A}" type="presOf" srcId="{7D6E2395-1B5F-43FD-883E-80E36DA86259}" destId="{98373A16-6411-42CF-AAEF-BFAB67AFC6E4}" srcOrd="1" destOrd="0" presId="urn:microsoft.com/office/officeart/2005/8/layout/list1"/>
    <dgm:cxn modelId="{2BD8C701-67EE-4E6D-9D8B-6D15178A8BE5}" type="presOf" srcId="{B635534F-CEB9-40E8-ACF7-36E9D29C679B}" destId="{D587E2DA-32A2-4293-9224-FDE1E3C0D026}" srcOrd="0" destOrd="0" presId="urn:microsoft.com/office/officeart/2005/8/layout/list1"/>
    <dgm:cxn modelId="{CB8B29B1-DB1D-474E-ACF3-1ED1096CA5E5}" type="presOf" srcId="{7D6E2395-1B5F-43FD-883E-80E36DA86259}" destId="{F0975052-7B36-4EE2-A9D8-838916BC012E}" srcOrd="0" destOrd="0" presId="urn:microsoft.com/office/officeart/2005/8/layout/list1"/>
    <dgm:cxn modelId="{8828F09A-B3A3-4690-8A9F-074431310333}" type="presOf" srcId="{90130E9E-3431-4DA0-AE66-8ECC3EFF2CA2}" destId="{ABFC44D8-BFBD-42CF-8E2A-AC42DF818CDE}" srcOrd="1" destOrd="0" presId="urn:microsoft.com/office/officeart/2005/8/layout/list1"/>
    <dgm:cxn modelId="{106BDE44-424A-47C3-A367-65A6AEA12DD6}" srcId="{9CE7C810-76C6-4979-B739-F7A55B877CE5}" destId="{B635534F-CEB9-40E8-ACF7-36E9D29C679B}" srcOrd="4" destOrd="0" parTransId="{322B1F40-45C2-4440-B408-C323C645EA1F}" sibTransId="{D85E4CDF-EF6E-410A-A463-B53DA5A800FB}"/>
    <dgm:cxn modelId="{1CAFB244-A93B-48DC-A4E6-35CE8A47C6F6}" type="presOf" srcId="{4F9AA22F-6F5E-4E9D-8AC6-EBBE4D765D0D}" destId="{12A3FC2F-6115-4C6D-92C9-0FD7BE0B943D}" srcOrd="0" destOrd="0" presId="urn:microsoft.com/office/officeart/2005/8/layout/list1"/>
    <dgm:cxn modelId="{61CAD38D-FF5E-4F75-8E7C-F8C5BE1B0823}" srcId="{9CE7C810-76C6-4979-B739-F7A55B877CE5}" destId="{4F9AA22F-6F5E-4E9D-8AC6-EBBE4D765D0D}" srcOrd="1" destOrd="0" parTransId="{B46979AB-EFCC-42EF-B249-BC9F1A9EF761}" sibTransId="{59E11453-3E58-48D8-B9EA-582D4F313FE8}"/>
    <dgm:cxn modelId="{52143056-0A9D-41AA-805A-7DC7E8BF3DA8}" srcId="{9CE7C810-76C6-4979-B739-F7A55B877CE5}" destId="{99513DFD-E054-47E9-BA5E-AC88679254B4}" srcOrd="2" destOrd="0" parTransId="{C912D539-D3F2-47FF-BAAC-5582C44B759F}" sibTransId="{A43F5D8A-89A0-4BB2-B38C-959F56A46D7B}"/>
    <dgm:cxn modelId="{839ACD39-6549-4AA2-B181-7F7703A9E212}" type="presOf" srcId="{78E140AB-9398-488D-B32C-7B19A441C419}" destId="{4BED669A-4A66-43BA-A035-32ECA5BF00D0}" srcOrd="1" destOrd="0" presId="urn:microsoft.com/office/officeart/2005/8/layout/list1"/>
    <dgm:cxn modelId="{4EE32A5E-F3DF-42BD-816F-F835028C976D}" type="presOf" srcId="{90130E9E-3431-4DA0-AE66-8ECC3EFF2CA2}" destId="{F2753AAB-0519-46A6-B447-A844BC595E88}" srcOrd="0" destOrd="0" presId="urn:microsoft.com/office/officeart/2005/8/layout/list1"/>
    <dgm:cxn modelId="{6641798B-13BB-4A2F-ACB9-C33A336FB6E1}" type="presOf" srcId="{B635534F-CEB9-40E8-ACF7-36E9D29C679B}" destId="{2B90C2DA-97DA-4C10-9649-FBAFA4CD4BEB}" srcOrd="1" destOrd="0" presId="urn:microsoft.com/office/officeart/2005/8/layout/list1"/>
    <dgm:cxn modelId="{3F3BCF7F-F026-435A-B13B-94D98AEFF1AB}" type="presOf" srcId="{78E140AB-9398-488D-B32C-7B19A441C419}" destId="{CE3F4CE7-8942-4BA8-A2BA-98038BA39AAA}" srcOrd="0" destOrd="0" presId="urn:microsoft.com/office/officeart/2005/8/layout/list1"/>
    <dgm:cxn modelId="{6B202536-AA4C-40DE-AB76-3BFEF2FF9AE9}" type="presOf" srcId="{99513DFD-E054-47E9-BA5E-AC88679254B4}" destId="{ABB3B2C0-8492-4252-B444-AB2E61E9607B}" srcOrd="0" destOrd="0" presId="urn:microsoft.com/office/officeart/2005/8/layout/list1"/>
    <dgm:cxn modelId="{D2918210-1A82-404C-B72D-11B0216C4C20}" type="presParOf" srcId="{4A1BB82A-A976-4BF1-8CA1-0ADF07420AE8}" destId="{C64AFAA4-1C52-49D8-AB93-068657AB16A2}" srcOrd="0" destOrd="0" presId="urn:microsoft.com/office/officeart/2005/8/layout/list1"/>
    <dgm:cxn modelId="{A482D15C-D253-4BDB-969A-5D844F766ECE}" type="presParOf" srcId="{C64AFAA4-1C52-49D8-AB93-068657AB16A2}" destId="{CE3F4CE7-8942-4BA8-A2BA-98038BA39AAA}" srcOrd="0" destOrd="0" presId="urn:microsoft.com/office/officeart/2005/8/layout/list1"/>
    <dgm:cxn modelId="{CCF29ED6-B399-4DD1-8A05-1817C938F581}" type="presParOf" srcId="{C64AFAA4-1C52-49D8-AB93-068657AB16A2}" destId="{4BED669A-4A66-43BA-A035-32ECA5BF00D0}" srcOrd="1" destOrd="0" presId="urn:microsoft.com/office/officeart/2005/8/layout/list1"/>
    <dgm:cxn modelId="{8DA2DCFE-E2F7-4914-B1A7-5056D784B548}" type="presParOf" srcId="{4A1BB82A-A976-4BF1-8CA1-0ADF07420AE8}" destId="{0F83E0DF-19D6-4CD1-B5FC-7DC38A2A5C30}" srcOrd="1" destOrd="0" presId="urn:microsoft.com/office/officeart/2005/8/layout/list1"/>
    <dgm:cxn modelId="{1AE0F5E0-1752-40F7-8026-A4DAA8C95F26}" type="presParOf" srcId="{4A1BB82A-A976-4BF1-8CA1-0ADF07420AE8}" destId="{177656A5-0D11-49FA-894B-856EA6196A7F}" srcOrd="2" destOrd="0" presId="urn:microsoft.com/office/officeart/2005/8/layout/list1"/>
    <dgm:cxn modelId="{DCC0ECC4-14D6-48B4-BFB8-BC00964AAD4D}" type="presParOf" srcId="{4A1BB82A-A976-4BF1-8CA1-0ADF07420AE8}" destId="{C327730D-EEAA-4C81-8928-0BB9F9B10404}" srcOrd="3" destOrd="0" presId="urn:microsoft.com/office/officeart/2005/8/layout/list1"/>
    <dgm:cxn modelId="{6AB66240-C08A-4E85-AF18-F3D037D13B44}" type="presParOf" srcId="{4A1BB82A-A976-4BF1-8CA1-0ADF07420AE8}" destId="{9AA4992B-4ECA-4A86-ADCC-09AA679A8E32}" srcOrd="4" destOrd="0" presId="urn:microsoft.com/office/officeart/2005/8/layout/list1"/>
    <dgm:cxn modelId="{2A29D14A-B609-4630-B62F-1B654C124F77}" type="presParOf" srcId="{9AA4992B-4ECA-4A86-ADCC-09AA679A8E32}" destId="{12A3FC2F-6115-4C6D-92C9-0FD7BE0B943D}" srcOrd="0" destOrd="0" presId="urn:microsoft.com/office/officeart/2005/8/layout/list1"/>
    <dgm:cxn modelId="{58BF68D2-7AFD-40F9-907E-7C6369C51339}" type="presParOf" srcId="{9AA4992B-4ECA-4A86-ADCC-09AA679A8E32}" destId="{113B16AF-A02B-4C0D-9698-3799D2D8B001}" srcOrd="1" destOrd="0" presId="urn:microsoft.com/office/officeart/2005/8/layout/list1"/>
    <dgm:cxn modelId="{F8C78599-DC4C-464C-BF17-EA8035ADDB27}" type="presParOf" srcId="{4A1BB82A-A976-4BF1-8CA1-0ADF07420AE8}" destId="{7DFD4D30-2753-4F10-8F10-5BDD02A6EBEC}" srcOrd="5" destOrd="0" presId="urn:microsoft.com/office/officeart/2005/8/layout/list1"/>
    <dgm:cxn modelId="{77D71E82-61F9-4C31-8D98-E819D15B8166}" type="presParOf" srcId="{4A1BB82A-A976-4BF1-8CA1-0ADF07420AE8}" destId="{5F577DF3-BB2A-4A45-B6CC-E91D54D9E059}" srcOrd="6" destOrd="0" presId="urn:microsoft.com/office/officeart/2005/8/layout/list1"/>
    <dgm:cxn modelId="{EE86343E-5FD6-4B23-9C1A-D07C964849C2}" type="presParOf" srcId="{4A1BB82A-A976-4BF1-8CA1-0ADF07420AE8}" destId="{7A1D202F-B776-41CC-A7DB-6C698EF46088}" srcOrd="7" destOrd="0" presId="urn:microsoft.com/office/officeart/2005/8/layout/list1"/>
    <dgm:cxn modelId="{632D3350-A3D8-47DE-B533-D86FEF1EBB99}" type="presParOf" srcId="{4A1BB82A-A976-4BF1-8CA1-0ADF07420AE8}" destId="{AD0FDC01-1EF1-4287-9ADA-6349960DCBBA}" srcOrd="8" destOrd="0" presId="urn:microsoft.com/office/officeart/2005/8/layout/list1"/>
    <dgm:cxn modelId="{A3B29E1A-2BAB-4565-A8FA-C2BF2B863833}" type="presParOf" srcId="{AD0FDC01-1EF1-4287-9ADA-6349960DCBBA}" destId="{ABB3B2C0-8492-4252-B444-AB2E61E9607B}" srcOrd="0" destOrd="0" presId="urn:microsoft.com/office/officeart/2005/8/layout/list1"/>
    <dgm:cxn modelId="{E5137E4D-59EB-4EE9-985D-FB2CE89EDD9C}" type="presParOf" srcId="{AD0FDC01-1EF1-4287-9ADA-6349960DCBBA}" destId="{46DFCFB9-30AA-4C15-A577-D01549F9E686}" srcOrd="1" destOrd="0" presId="urn:microsoft.com/office/officeart/2005/8/layout/list1"/>
    <dgm:cxn modelId="{207231D0-ADC2-4A8F-80E3-A19D56965F2A}" type="presParOf" srcId="{4A1BB82A-A976-4BF1-8CA1-0ADF07420AE8}" destId="{D27E2531-69DA-464A-9496-646258F23C32}" srcOrd="9" destOrd="0" presId="urn:microsoft.com/office/officeart/2005/8/layout/list1"/>
    <dgm:cxn modelId="{CF98D4CA-30FB-4673-90A2-38D5B23D8613}" type="presParOf" srcId="{4A1BB82A-A976-4BF1-8CA1-0ADF07420AE8}" destId="{3E920702-E3F7-42D5-BBB8-2F43414CA2B0}" srcOrd="10" destOrd="0" presId="urn:microsoft.com/office/officeart/2005/8/layout/list1"/>
    <dgm:cxn modelId="{54DE6A58-D856-4B10-B339-3B6FF5CC147F}" type="presParOf" srcId="{4A1BB82A-A976-4BF1-8CA1-0ADF07420AE8}" destId="{71857CE9-FDBB-45EF-A49C-12D1C596CD4B}" srcOrd="11" destOrd="0" presId="urn:microsoft.com/office/officeart/2005/8/layout/list1"/>
    <dgm:cxn modelId="{B75B11A3-61EC-4CDB-946D-EF81FA0E7D2F}" type="presParOf" srcId="{4A1BB82A-A976-4BF1-8CA1-0ADF07420AE8}" destId="{C9DFA81E-1EFA-4618-AC67-43A16E590DA1}" srcOrd="12" destOrd="0" presId="urn:microsoft.com/office/officeart/2005/8/layout/list1"/>
    <dgm:cxn modelId="{91642ABB-C9FE-4F5C-A915-CE6A9B98A6DC}" type="presParOf" srcId="{C9DFA81E-1EFA-4618-AC67-43A16E590DA1}" destId="{F0975052-7B36-4EE2-A9D8-838916BC012E}" srcOrd="0" destOrd="0" presId="urn:microsoft.com/office/officeart/2005/8/layout/list1"/>
    <dgm:cxn modelId="{EF44DEAF-F767-4EE4-BD80-443F03F76A83}" type="presParOf" srcId="{C9DFA81E-1EFA-4618-AC67-43A16E590DA1}" destId="{98373A16-6411-42CF-AAEF-BFAB67AFC6E4}" srcOrd="1" destOrd="0" presId="urn:microsoft.com/office/officeart/2005/8/layout/list1"/>
    <dgm:cxn modelId="{CCAB776F-576C-4ED5-A7FB-7896FFEA03DF}" type="presParOf" srcId="{4A1BB82A-A976-4BF1-8CA1-0ADF07420AE8}" destId="{E9FBA44C-6A36-4464-AD22-78327744645E}" srcOrd="13" destOrd="0" presId="urn:microsoft.com/office/officeart/2005/8/layout/list1"/>
    <dgm:cxn modelId="{895CFC14-5364-415B-819F-28163B1BF476}" type="presParOf" srcId="{4A1BB82A-A976-4BF1-8CA1-0ADF07420AE8}" destId="{806A35E5-8F43-41E6-8109-203F16BCAA33}" srcOrd="14" destOrd="0" presId="urn:microsoft.com/office/officeart/2005/8/layout/list1"/>
    <dgm:cxn modelId="{6C5AFBC9-54B5-41FC-AA80-0977ADCC882A}" type="presParOf" srcId="{4A1BB82A-A976-4BF1-8CA1-0ADF07420AE8}" destId="{E5C853B2-DF48-4CF7-814D-736DA5E1E2BD}" srcOrd="15" destOrd="0" presId="urn:microsoft.com/office/officeart/2005/8/layout/list1"/>
    <dgm:cxn modelId="{77A75991-05E9-4B4C-AFAF-AE15C5DE526D}" type="presParOf" srcId="{4A1BB82A-A976-4BF1-8CA1-0ADF07420AE8}" destId="{066A57A1-FF12-4335-B5AF-FE50E3FBAB30}" srcOrd="16" destOrd="0" presId="urn:microsoft.com/office/officeart/2005/8/layout/list1"/>
    <dgm:cxn modelId="{B5976BDB-53FA-45A2-BB26-74D95E5F70C1}" type="presParOf" srcId="{066A57A1-FF12-4335-B5AF-FE50E3FBAB30}" destId="{D587E2DA-32A2-4293-9224-FDE1E3C0D026}" srcOrd="0" destOrd="0" presId="urn:microsoft.com/office/officeart/2005/8/layout/list1"/>
    <dgm:cxn modelId="{C457AE12-232D-4470-8C1A-21F884F42356}" type="presParOf" srcId="{066A57A1-FF12-4335-B5AF-FE50E3FBAB30}" destId="{2B90C2DA-97DA-4C10-9649-FBAFA4CD4BEB}" srcOrd="1" destOrd="0" presId="urn:microsoft.com/office/officeart/2005/8/layout/list1"/>
    <dgm:cxn modelId="{0ADC1219-FAAC-4A57-9E78-5B090C72EE1E}" type="presParOf" srcId="{4A1BB82A-A976-4BF1-8CA1-0ADF07420AE8}" destId="{9156E1B5-D3D1-419B-8BFD-4CF09F4D49BD}" srcOrd="17" destOrd="0" presId="urn:microsoft.com/office/officeart/2005/8/layout/list1"/>
    <dgm:cxn modelId="{546CDE9F-3DB5-4954-B32F-8C73A2FAAFDA}" type="presParOf" srcId="{4A1BB82A-A976-4BF1-8CA1-0ADF07420AE8}" destId="{530E4456-A24F-4155-B57B-F24EA506A8CC}" srcOrd="18" destOrd="0" presId="urn:microsoft.com/office/officeart/2005/8/layout/list1"/>
    <dgm:cxn modelId="{3770D0B2-68FC-4E53-897B-9E9DACDF0EA6}" type="presParOf" srcId="{4A1BB82A-A976-4BF1-8CA1-0ADF07420AE8}" destId="{3702C522-7D20-4B81-9B72-171C480BED43}" srcOrd="19" destOrd="0" presId="urn:microsoft.com/office/officeart/2005/8/layout/list1"/>
    <dgm:cxn modelId="{17594204-AA62-40C3-9DAA-F7832A4DC98E}" type="presParOf" srcId="{4A1BB82A-A976-4BF1-8CA1-0ADF07420AE8}" destId="{DDAF4736-003B-42B1-B2E3-649F0FF23DDC}" srcOrd="20" destOrd="0" presId="urn:microsoft.com/office/officeart/2005/8/layout/list1"/>
    <dgm:cxn modelId="{193026AC-17AB-4CB0-8BD4-DE4310A16713}" type="presParOf" srcId="{DDAF4736-003B-42B1-B2E3-649F0FF23DDC}" destId="{F2753AAB-0519-46A6-B447-A844BC595E88}" srcOrd="0" destOrd="0" presId="urn:microsoft.com/office/officeart/2005/8/layout/list1"/>
    <dgm:cxn modelId="{6C6599FE-A38B-4CCF-AFB3-63692F4EA3BC}" type="presParOf" srcId="{DDAF4736-003B-42B1-B2E3-649F0FF23DDC}" destId="{ABFC44D8-BFBD-42CF-8E2A-AC42DF818CDE}" srcOrd="1" destOrd="0" presId="urn:microsoft.com/office/officeart/2005/8/layout/list1"/>
    <dgm:cxn modelId="{917B97F2-FBD3-4BD2-808B-9A6683E09FEB}" type="presParOf" srcId="{4A1BB82A-A976-4BF1-8CA1-0ADF07420AE8}" destId="{1A7748CD-8A19-4D61-93FB-B4E806DEE52A}" srcOrd="21" destOrd="0" presId="urn:microsoft.com/office/officeart/2005/8/layout/list1"/>
    <dgm:cxn modelId="{D9222909-C07E-4B60-8A73-CDF1B641A6B3}" type="presParOf" srcId="{4A1BB82A-A976-4BF1-8CA1-0ADF07420AE8}" destId="{B7DBAAC0-E7B0-403C-8515-48856FD7628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3EB85-0496-4F47-B72C-09D09641273D}">
      <dsp:nvSpPr>
        <dsp:cNvPr id="0" name=""/>
        <dsp:cNvSpPr/>
      </dsp:nvSpPr>
      <dsp:spPr>
        <a:xfrm>
          <a:off x="0" y="681590"/>
          <a:ext cx="958215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8890DF-C599-4E03-A62E-18FEC894FDEF}">
      <dsp:nvSpPr>
        <dsp:cNvPr id="0" name=""/>
        <dsp:cNvSpPr/>
      </dsp:nvSpPr>
      <dsp:spPr>
        <a:xfrm>
          <a:off x="479107" y="371630"/>
          <a:ext cx="670750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528" tIns="0" rIns="2535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ОТКРЫТОСТЬ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509369" y="401892"/>
        <a:ext cx="6646981" cy="559396"/>
      </dsp:txXfrm>
    </dsp:sp>
    <dsp:sp modelId="{52AB5F96-13C7-414C-84BF-E0261C58C7E5}">
      <dsp:nvSpPr>
        <dsp:cNvPr id="0" name=""/>
        <dsp:cNvSpPr/>
      </dsp:nvSpPr>
      <dsp:spPr>
        <a:xfrm>
          <a:off x="0" y="1634150"/>
          <a:ext cx="958215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7EA65B-B325-42D5-B29A-7AFD1D7A9CA9}">
      <dsp:nvSpPr>
        <dsp:cNvPr id="0" name=""/>
        <dsp:cNvSpPr/>
      </dsp:nvSpPr>
      <dsp:spPr>
        <a:xfrm>
          <a:off x="479107" y="1324190"/>
          <a:ext cx="670750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528" tIns="0" rIns="2535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КОНКУРСНОСТЬ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509369" y="1354452"/>
        <a:ext cx="6646981" cy="559396"/>
      </dsp:txXfrm>
    </dsp:sp>
    <dsp:sp modelId="{034BFCD0-E7BD-4212-8814-F7AB75FB3292}">
      <dsp:nvSpPr>
        <dsp:cNvPr id="0" name=""/>
        <dsp:cNvSpPr/>
      </dsp:nvSpPr>
      <dsp:spPr>
        <a:xfrm>
          <a:off x="0" y="2586710"/>
          <a:ext cx="958215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6FB891-2420-4987-A4BC-158119A42AB2}">
      <dsp:nvSpPr>
        <dsp:cNvPr id="0" name=""/>
        <dsp:cNvSpPr/>
      </dsp:nvSpPr>
      <dsp:spPr>
        <a:xfrm>
          <a:off x="479107" y="2276750"/>
          <a:ext cx="670750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528" tIns="0" rIns="2535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СОФИНАНСИРОВАНИЕ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509369" y="2307012"/>
        <a:ext cx="6646981" cy="559396"/>
      </dsp:txXfrm>
    </dsp:sp>
    <dsp:sp modelId="{48D118D8-B526-4A1F-A62E-7CD688CA647E}">
      <dsp:nvSpPr>
        <dsp:cNvPr id="0" name=""/>
        <dsp:cNvSpPr/>
      </dsp:nvSpPr>
      <dsp:spPr>
        <a:xfrm>
          <a:off x="0" y="3539270"/>
          <a:ext cx="958215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22D85B-2B37-4150-BE67-2F30224DEE2C}">
      <dsp:nvSpPr>
        <dsp:cNvPr id="0" name=""/>
        <dsp:cNvSpPr/>
      </dsp:nvSpPr>
      <dsp:spPr>
        <a:xfrm>
          <a:off x="479107" y="3229310"/>
          <a:ext cx="6707505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3528" tIns="0" rIns="253528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002060"/>
              </a:solidFill>
            </a:rPr>
            <a:t>РАВЕНСТВО ВОЗМОЖНОСТЕЙ ДЛЯ ВСЕХ УЧАСТНИКОВ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509369" y="3259572"/>
        <a:ext cx="664698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18508-2FEF-4DF6-9864-785D461B70C0}">
      <dsp:nvSpPr>
        <dsp:cNvPr id="0" name=""/>
        <dsp:cNvSpPr/>
      </dsp:nvSpPr>
      <dsp:spPr>
        <a:xfrm>
          <a:off x="45720" y="133476"/>
          <a:ext cx="3983353" cy="1363855"/>
        </a:xfrm>
        <a:prstGeom prst="chevr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Вас есть идея,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улучшить свой двор, микрорайон или даже целый город?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648" y="133476"/>
        <a:ext cx="2619498" cy="1363855"/>
      </dsp:txXfrm>
    </dsp:sp>
    <dsp:sp modelId="{BE10F572-7213-4E08-A64C-B207F589A37D}">
      <dsp:nvSpPr>
        <dsp:cNvPr id="0" name=""/>
        <dsp:cNvSpPr/>
      </dsp:nvSpPr>
      <dsp:spPr>
        <a:xfrm>
          <a:off x="3703320" y="177200"/>
          <a:ext cx="4023158" cy="1357959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инициативного проекта в Администрацию Северодвинска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2300" y="177200"/>
        <a:ext cx="2665199" cy="1357959"/>
      </dsp:txXfrm>
    </dsp:sp>
    <dsp:sp modelId="{68180563-8275-42D8-BEB2-5879C595D5A4}">
      <dsp:nvSpPr>
        <dsp:cNvPr id="0" name=""/>
        <dsp:cNvSpPr/>
      </dsp:nvSpPr>
      <dsp:spPr>
        <a:xfrm>
          <a:off x="7422530" y="114377"/>
          <a:ext cx="3877324" cy="1394381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инициативного проекта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19721" y="114377"/>
        <a:ext cx="2482943" cy="1394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20913-2489-4DB8-BF06-A8DCDAA543CD}">
      <dsp:nvSpPr>
        <dsp:cNvPr id="0" name=""/>
        <dsp:cNvSpPr/>
      </dsp:nvSpPr>
      <dsp:spPr>
        <a:xfrm>
          <a:off x="43312" y="0"/>
          <a:ext cx="5993204" cy="1593289"/>
        </a:xfrm>
        <a:prstGeom prst="chevr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контроль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957" y="0"/>
        <a:ext cx="4399915" cy="1593289"/>
      </dsp:txXfrm>
    </dsp:sp>
    <dsp:sp modelId="{F34F6B91-1C1A-42BA-B4D9-35EDA06BD1A8}">
      <dsp:nvSpPr>
        <dsp:cNvPr id="0" name=""/>
        <dsp:cNvSpPr/>
      </dsp:nvSpPr>
      <dsp:spPr>
        <a:xfrm>
          <a:off x="5370168" y="0"/>
          <a:ext cx="5993204" cy="1585072"/>
        </a:xfrm>
        <a:prstGeom prst="chevr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Приема выполненных работ совместно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Администрацией Северодвинска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62704" y="0"/>
        <a:ext cx="4408132" cy="1585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AC3F9-FECE-40CC-953B-552240D9B22B}">
      <dsp:nvSpPr>
        <dsp:cNvPr id="0" name=""/>
        <dsp:cNvSpPr/>
      </dsp:nvSpPr>
      <dsp:spPr>
        <a:xfrm>
          <a:off x="623004" y="0"/>
          <a:ext cx="4521865" cy="4092734"/>
        </a:xfrm>
        <a:prstGeom prst="ellipse">
          <a:avLst/>
        </a:prstGeom>
        <a:solidFill>
          <a:srgbClr val="92D05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740" y="204636"/>
        <a:ext cx="1580391" cy="613910"/>
      </dsp:txXfrm>
    </dsp:sp>
    <dsp:sp modelId="{4AACC83E-A9C8-4161-95E7-2BC11393F452}">
      <dsp:nvSpPr>
        <dsp:cNvPr id="0" name=""/>
        <dsp:cNvSpPr/>
      </dsp:nvSpPr>
      <dsp:spPr>
        <a:xfrm>
          <a:off x="1229657" y="1048058"/>
          <a:ext cx="3345859" cy="2953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СПОНСОР-СКАЯ ПОМОЩЬ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002" y="1232626"/>
        <a:ext cx="1559170" cy="553704"/>
      </dsp:txXfrm>
    </dsp:sp>
    <dsp:sp modelId="{DD8B5EA4-2744-44E2-8D15-32B498464080}">
      <dsp:nvSpPr>
        <dsp:cNvPr id="0" name=""/>
        <dsp:cNvSpPr/>
      </dsp:nvSpPr>
      <dsp:spPr>
        <a:xfrm>
          <a:off x="1704818" y="2056357"/>
          <a:ext cx="2346505" cy="1959760"/>
        </a:xfrm>
        <a:prstGeom prst="ellipse">
          <a:avLst/>
        </a:prstGeom>
        <a:solidFill>
          <a:srgbClr val="EF7A19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ВКЛАД НАСЕ-ЛЕНИЯ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8456" y="2546297"/>
        <a:ext cx="1659230" cy="979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7F94-A15A-4CC8-9543-5FAC00BC5E78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CABF6-7788-4912-911F-65D1EBA2C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4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0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7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8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3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7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5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8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1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30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FD42-3120-4B63-8962-6D264C8B23D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505C-8FEE-4BB9-994D-B6CE94F58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microsoft.com/office/2007/relationships/hdphoto" Target="../media/hdphoto10.wdp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5.png"/><Relationship Id="rId17" Type="http://schemas.microsoft.com/office/2007/relationships/hdphoto" Target="../media/hdphoto12.wdp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5.xml"/><Relationship Id="rId11" Type="http://schemas.microsoft.com/office/2007/relationships/hdphoto" Target="../media/hdphoto9.wdp"/><Relationship Id="rId5" Type="http://schemas.openxmlformats.org/officeDocument/2006/relationships/diagramData" Target="../diagrams/data5.xml"/><Relationship Id="rId15" Type="http://schemas.microsoft.com/office/2007/relationships/hdphoto" Target="../media/hdphoto11.wdp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diagramDrawing" Target="../diagrams/drawing5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diagramLayout" Target="../diagrams/layout1.xml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6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6.png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96" y="0"/>
            <a:ext cx="80659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4005263" y="6218238"/>
            <a:ext cx="1992312" cy="63976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1438" y="1081089"/>
            <a:ext cx="4144962" cy="3413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68400" y="451761"/>
            <a:ext cx="6660538" cy="3620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инициативных проектов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«Северодвинск»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pro-dachnikov.com/uploads/posts/2021-07/1627133311_5-p-ozelenenie-goroda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" y="0"/>
            <a:ext cx="4122229" cy="24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.mirkvartir.me/newbuildings-1600x800/1478c00b-fefd-4733-b4a4-4b88fa180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" y="2432206"/>
            <a:ext cx="4124014" cy="20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ykaleidoscope.ru/x/uploads/posts/2023-04/1682334297_mykaleidoscope-ru-p-primeri-blagoustroistva-dachnogo-uchastka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6586"/>
            <a:ext cx="4126096" cy="236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" b="100000" l="8888" r="93773">
                        <a14:foregroundMark x1="45103" y1="13672" x2="50665" y2="13975"/>
                        <a14:foregroundMark x1="44559" y1="11071" x2="51209" y2="11555"/>
                        <a14:foregroundMark x1="45042" y1="10405" x2="49516" y2="10708"/>
                        <a14:foregroundMark x1="47763" y1="10103" x2="48791" y2="10224"/>
                        <a14:backgroundMark x1="49335" y1="88264" x2="52297" y2="90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2" t="-1282" r="12326" b="2137"/>
          <a:stretch/>
        </p:blipFill>
        <p:spPr>
          <a:xfrm>
            <a:off x="-323850" y="2529728"/>
            <a:ext cx="3924301" cy="417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8200" y="1721863"/>
            <a:ext cx="10515600" cy="10763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граждане, участвуя 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инициативном бюджетировании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48"/>
            <a:ext cx="12192000" cy="1728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86225" y="2981957"/>
            <a:ext cx="794385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Во-первых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возможность решать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насущные проблемы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Во-вторых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эффективный инструмент мобилизации совместных усилий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, реализуемый при поддержке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властных институтов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В-третьих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финансирование от муниципалитета на принципах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софинансирования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В-четвертых,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возможность улучшения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среды обитания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09" y="162965"/>
            <a:ext cx="99983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2772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1268634"/>
            <a:ext cx="10752137" cy="10908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инициативного бюджетирования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9"/>
          <p:cNvSpPr txBox="1">
            <a:spLocks/>
          </p:cNvSpPr>
          <p:nvPr/>
        </p:nvSpPr>
        <p:spPr>
          <a:xfrm>
            <a:off x="3590924" y="2990850"/>
            <a:ext cx="1362075" cy="43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216" y="3060160"/>
            <a:ext cx="1109568" cy="737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13" y="207838"/>
            <a:ext cx="999831" cy="1060796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85140417"/>
              </p:ext>
            </p:extLst>
          </p:nvPr>
        </p:nvGraphicFramePr>
        <p:xfrm>
          <a:off x="457200" y="2537268"/>
          <a:ext cx="8734425" cy="411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3" b="99429" l="1357" r="97500">
                        <a14:foregroundMark x1="52571" y1="16286" x2="52571" y2="16286"/>
                        <a14:foregroundMark x1="67357" y1="25714" x2="71857" y2="34286"/>
                        <a14:foregroundMark x1="63786" y1="44643" x2="66500" y2="42357"/>
                        <a14:foregroundMark x1="66071" y1="43286" x2="56571" y2="43714"/>
                        <a14:foregroundMark x1="80429" y1="33357" x2="83571" y2="41429"/>
                        <a14:foregroundMark x1="80857" y1="29786" x2="88071" y2="40143"/>
                        <a14:foregroundMark x1="63786" y1="15857" x2="70071" y2="31571"/>
                        <a14:foregroundMark x1="67857" y1="24857" x2="57071" y2="29786"/>
                        <a14:foregroundMark x1="57929" y1="25714" x2="63357" y2="33857"/>
                        <a14:foregroundMark x1="55286" y1="14500" x2="53929" y2="25286"/>
                        <a14:foregroundMark x1="47143" y1="13143" x2="65143" y2="17643"/>
                        <a14:foregroundMark x1="49000" y1="11357" x2="53000" y2="2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22" y="4351674"/>
            <a:ext cx="2336451" cy="23364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5750" y1="33625" x2="70625" y2="32125"/>
                        <a14:foregroundMark x1="36250" y1="48500" x2="34250" y2="61500"/>
                        <a14:foregroundMark x1="45125" y1="51500" x2="45625" y2="61500"/>
                        <a14:foregroundMark x1="55625" y1="50000" x2="57625" y2="63500"/>
                        <a14:foregroundMark x1="67125" y1="48500" x2="69625" y2="65500"/>
                        <a14:foregroundMark x1="46125" y1="72500" x2="81625" y2="74000"/>
                        <a14:foregroundMark x1="28750" y1="72000" x2="70625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342" y="3671520"/>
            <a:ext cx="2143287" cy="21432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38" b="97764" l="4473" r="956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53" y="1460861"/>
            <a:ext cx="2422264" cy="242226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7417" y1="19648" x2="62826" y2="71498"/>
                        <a14:foregroundMark x1="65312" y1="20133" x2="36931" y2="70528"/>
                        <a14:foregroundMark x1="32686" y1="24621" x2="33899" y2="79018"/>
                        <a14:foregroundMark x1="44148" y1="35597" x2="39418" y2="70770"/>
                        <a14:foregroundMark x1="63069" y1="36628" x2="60582" y2="77016"/>
                        <a14:foregroundMark x1="33899" y1="29351" x2="37174" y2="69800"/>
                        <a14:foregroundMark x1="38144" y1="74045" x2="65858" y2="73257"/>
                        <a14:foregroundMark x1="50394" y1="61067" x2="49606" y2="75985"/>
                        <a14:foregroundMark x1="49848" y1="48817" x2="52395" y2="68284"/>
                        <a14:foregroundMark x1="55852" y1="41844" x2="60097" y2="58035"/>
                        <a14:foregroundMark x1="62583" y1="39842" x2="65312" y2="61552"/>
                        <a14:foregroundMark x1="67314" y1="44087" x2="67071" y2="57793"/>
                        <a14:foregroundMark x1="67859" y1="40873" x2="69315" y2="63796"/>
                        <a14:foregroundMark x1="69315" y1="16192" x2="69800" y2="36082"/>
                        <a14:foregroundMark x1="64342" y1="21164" x2="65616" y2="36082"/>
                        <a14:foregroundMark x1="46634" y1="16677" x2="48636" y2="31898"/>
                        <a14:foregroundMark x1="39175" y1="15403" x2="34930" y2="36628"/>
                        <a14:foregroundMark x1="37659" y1="15888" x2="37902" y2="53305"/>
                        <a14:foregroundMark x1="50637" y1="18678" x2="57126" y2="33111"/>
                        <a14:foregroundMark x1="56337" y1="17890" x2="61613" y2="38629"/>
                        <a14:foregroundMark x1="60582" y1="16919" x2="69072" y2="31898"/>
                        <a14:foregroundMark x1="65858" y1="16434" x2="70831" y2="37113"/>
                        <a14:foregroundMark x1="36628" y1="15646" x2="35901" y2="32383"/>
                        <a14:foregroundMark x1="30443" y1="16192" x2="34142" y2="29654"/>
                        <a14:foregroundMark x1="31413" y1="21164" x2="51850" y2="19891"/>
                        <a14:foregroundMark x1="42632" y1="17890" x2="49121" y2="40327"/>
                        <a14:foregroundMark x1="50637" y1="28623" x2="53123" y2="38872"/>
                        <a14:foregroundMark x1="51850" y1="26622" x2="50394" y2="42571"/>
                        <a14:foregroundMark x1="59854" y1="29109" x2="66343" y2="41358"/>
                        <a14:foregroundMark x1="66586" y1="31352" x2="68587" y2="40631"/>
                        <a14:foregroundMark x1="67314" y1="60522" x2="69072" y2="75015"/>
                        <a14:foregroundMark x1="34142" y1="76531" x2="70588" y2="77502"/>
                        <a14:foregroundMark x1="53123" y1="64767" x2="58338" y2="76531"/>
                        <a14:foregroundMark x1="68102" y1="70285" x2="69800" y2="79503"/>
                        <a14:foregroundMark x1="66101" y1="69800" x2="69072" y2="79988"/>
                        <a14:foregroundMark x1="70103" y1="72771" x2="62098" y2="85264"/>
                        <a14:foregroundMark x1="60825" y1="75985" x2="62341" y2="86962"/>
                        <a14:foregroundMark x1="56337" y1="72771" x2="58338" y2="84475"/>
                        <a14:foregroundMark x1="48636" y1="70770" x2="49848" y2="80230"/>
                        <a14:foregroundMark x1="44391" y1="73742" x2="42389" y2="86477"/>
                        <a14:foregroundMark x1="36931" y1="72771" x2="38387" y2="80473"/>
                        <a14:foregroundMark x1="31413" y1="74287" x2="33657" y2="82717"/>
                        <a14:foregroundMark x1="28927" y1="74045" x2="38144" y2="82232"/>
                        <a14:foregroundMark x1="38144" y1="78229" x2="57368" y2="79988"/>
                        <a14:foregroundMark x1="44633" y1="74530" x2="47908" y2="85264"/>
                        <a14:foregroundMark x1="44876" y1="45846" x2="47362" y2="55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50" y="2390503"/>
            <a:ext cx="2076994" cy="20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83" l="0" r="100000">
                        <a14:foregroundMark x1="26889" y1="26810" x2="28222" y2="43707"/>
                        <a14:foregroundMark x1="7000" y1="6379" x2="54667" y2="43534"/>
                        <a14:foregroundMark x1="63444" y1="4828" x2="63444" y2="4828"/>
                        <a14:foregroundMark x1="48778" y1="3966" x2="57778" y2="4397"/>
                        <a14:foregroundMark x1="32778" y1="3534" x2="45111" y2="3707"/>
                        <a14:foregroundMark x1="21556" y1="4138" x2="33111" y2="3707"/>
                        <a14:backgroundMark x1="79444" y1="8017" x2="79444" y2="8017"/>
                        <a14:backgroundMark x1="81556" y1="3362" x2="87333" y2="15603"/>
                        <a14:backgroundMark x1="1000" y1="46724" x2="1000" y2="69310"/>
                        <a14:backgroundMark x1="95778" y1="48793" x2="99778" y2="49224"/>
                        <a14:backgroundMark x1="92778" y1="59397" x2="92778" y2="59397"/>
                        <a14:backgroundMark x1="72000" y1="45603" x2="73444" y2="49224"/>
                        <a14:backgroundMark x1="72333" y1="58103" x2="72333" y2="58103"/>
                        <a14:backgroundMark x1="69556" y1="38621" x2="69556" y2="38621"/>
                        <a14:backgroundMark x1="53333" y1="862" x2="53333" y2="862"/>
                        <a14:backgroundMark x1="47667" y1="1724" x2="47667" y2="1724"/>
                        <a14:backgroundMark x1="41222" y1="690" x2="41222" y2="690"/>
                        <a14:backgroundMark x1="35000" y1="1724" x2="35000" y2="1724"/>
                        <a14:backgroundMark x1="31667" y1="1724" x2="31667" y2="1724"/>
                        <a14:backgroundMark x1="27111" y1="1552" x2="27111" y2="1552"/>
                        <a14:backgroundMark x1="23000" y1="2155" x2="23000" y2="2155"/>
                        <a14:backgroundMark x1="20444" y1="1121" x2="20444" y2="1121"/>
                        <a14:backgroundMark x1="17889" y1="1121" x2="17889" y2="1121"/>
                        <a14:backgroundMark x1="15889" y1="1121" x2="15889" y2="1121"/>
                        <a14:backgroundMark x1="14556" y1="1121" x2="14556" y2="1121"/>
                        <a14:backgroundMark x1="13111" y1="862" x2="13111" y2="862"/>
                        <a14:backgroundMark x1="6889" y1="862" x2="6889" y2="862"/>
                        <a14:backgroundMark x1="6889" y1="862" x2="6889" y2="862"/>
                        <a14:backgroundMark x1="6111" y1="690" x2="6111" y2="690"/>
                        <a14:backgroundMark x1="1333" y1="862" x2="1333" y2="862"/>
                        <a14:backgroundMark x1="778" y1="20948" x2="778" y2="20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8" y="1847850"/>
            <a:ext cx="3732882" cy="4729931"/>
          </a:xfrm>
          <a:prstGeom prst="rect">
            <a:avLst/>
          </a:prstGeom>
        </p:spPr>
      </p:pic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34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652" y="2241202"/>
            <a:ext cx="3037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Инициативное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б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юджетирование –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э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то актуально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1999" cy="17240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7720" y="1847850"/>
            <a:ext cx="7574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Инициативное бюджетирование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– форма участия жителей в решение вопросов местного значения посредством определения и выбора направлений расходования бюджетных средств.</a:t>
            </a:r>
          </a:p>
          <a:p>
            <a:endParaRPr lang="ru-RU" sz="2400" dirty="0" smtClean="0">
              <a:latin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инициативного бюджетирования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актуальные проблемы;</a:t>
            </a:r>
          </a:p>
          <a:p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Инициируется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решении проблем местного значения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проектных командах, голосование при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приоритетов расходования бюджетных средств и т.д.</a:t>
            </a:r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17720" y="3417510"/>
            <a:ext cx="72885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latin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244758" y="169918"/>
            <a:ext cx="1003750" cy="106979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168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98000" l="500" r="90938">
                        <a14:foregroundMark x1="21688" y1="47250" x2="21688" y2="47250"/>
                        <a14:foregroundMark x1="18375" y1="44667" x2="22688" y2="54750"/>
                        <a14:foregroundMark x1="20688" y1="56583" x2="22188" y2="66750"/>
                        <a14:foregroundMark x1="20500" y1="68167" x2="15125" y2="78250"/>
                        <a14:foregroundMark x1="12000" y1="80083" x2="17250" y2="76833"/>
                        <a14:foregroundMark x1="10500" y1="81500" x2="12625" y2="85167"/>
                        <a14:foregroundMark x1="24438" y1="70583" x2="25938" y2="75250"/>
                        <a14:foregroundMark x1="24938" y1="77417" x2="24938" y2="80917"/>
                        <a14:foregroundMark x1="24125" y1="83333" x2="31500" y2="83333"/>
                        <a14:foregroundMark x1="9188" y1="81083" x2="11500" y2="84917"/>
                        <a14:foregroundMark x1="8688" y1="80500" x2="9000" y2="77417"/>
                        <a14:backgroundMark x1="9188" y1="77500" x2="8563" y2="77417"/>
                        <a14:backgroundMark x1="27063" y1="43000" x2="27000" y2="42750"/>
                        <a14:backgroundMark x1="25500" y1="53333" x2="26063" y2="52750"/>
                        <a14:backgroundMark x1="9625" y1="77500" x2="7750" y2="77833"/>
                        <a14:backgroundMark x1="8313" y1="77833" x2="9250" y2="77500"/>
                        <a14:backgroundMark x1="8188" y1="78167" x2="9438" y2="77750"/>
                        <a14:backgroundMark x1="19188" y1="90917" x2="19188" y2="90917"/>
                        <a14:backgroundMark x1="20375" y1="90333" x2="78125" y2="93417"/>
                        <a14:backgroundMark x1="9750" y1="87333" x2="10938" y2="87667"/>
                        <a14:backgroundMark x1="31250" y1="82917" x2="31625" y2="85417"/>
                        <a14:backgroundMark x1="30375" y1="84417" x2="30688" y2="82667"/>
                        <a14:backgroundMark x1="29938" y1="83000" x2="30562" y2="85583"/>
                        <a14:backgroundMark x1="30375" y1="82167" x2="31188" y2="84417"/>
                        <a14:backgroundMark x1="31250" y1="83000" x2="31375" y2="86083"/>
                        <a14:backgroundMark x1="30875" y1="82500" x2="31375" y2="84667"/>
                        <a14:backgroundMark x1="31375" y1="83250" x2="31625" y2="85417"/>
                        <a14:backgroundMark x1="31813" y1="82750" x2="31750" y2="85333"/>
                        <a14:backgroundMark x1="31375" y1="82667" x2="31438" y2="85417"/>
                        <a14:backgroundMark x1="31250" y1="82417" x2="31188" y2="85583"/>
                        <a14:backgroundMark x1="30562" y1="82500" x2="30500" y2="85250"/>
                        <a14:backgroundMark x1="30125" y1="82167" x2="30375" y2="85250"/>
                        <a14:backgroundMark x1="30375" y1="81167" x2="30813" y2="85583"/>
                        <a14:backgroundMark x1="28313" y1="48250" x2="28313" y2="48250"/>
                        <a14:backgroundMark x1="26500" y1="47000" x2="25938" y2="4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07"/>
          <a:stretch/>
        </p:blipFill>
        <p:spPr>
          <a:xfrm>
            <a:off x="6200775" y="1636825"/>
            <a:ext cx="6105616" cy="48568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70" y="1863090"/>
            <a:ext cx="7269481" cy="4404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</a:p>
          <a:p>
            <a:pPr marL="0" indent="0">
              <a:buNone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реализации проектов;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 власти;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участием граждан;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бсуждение бюджетных вопросов;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офинансирование;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О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публичной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244758" y="169918"/>
            <a:ext cx="1003750" cy="106979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0140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1" b="100000" l="0" r="96417">
                        <a14:backgroundMark x1="62167" y1="76691" x2="62167" y2="77174"/>
                        <a14:backgroundMark x1="61833" y1="75000" x2="62083" y2="75966"/>
                        <a14:backgroundMark x1="81250" y1="80797" x2="81250" y2="81401"/>
                        <a14:backgroundMark x1="86667" y1="58454" x2="87000" y2="56039"/>
                        <a14:backgroundMark x1="86417" y1="59179" x2="86417" y2="59179"/>
                        <a14:backgroundMark x1="48000" y1="58454" x2="48417" y2="61232"/>
                        <a14:backgroundMark x1="48583" y1="62802" x2="48500" y2="61957"/>
                        <a14:backgroundMark x1="46000" y1="64734" x2="46000" y2="63285"/>
                        <a14:backgroundMark x1="46000" y1="65097" x2="46000" y2="65097"/>
                        <a14:backgroundMark x1="10417" y1="52536" x2="10500" y2="53502"/>
                        <a14:backgroundMark x1="10667" y1="54227" x2="10833" y2="54589"/>
                        <a14:backgroundMark x1="36917" y1="53019" x2="37750" y2="50121"/>
                        <a14:backgroundMark x1="36583" y1="54348" x2="37083" y2="53019"/>
                      </a14:backgroundRemoval>
                    </a14:imgEffect>
                  </a14:imgLayer>
                </a14:imgProps>
              </a:ext>
            </a:extLst>
          </a:blip>
          <a:srcRect t="31136" b="-75"/>
          <a:stretch/>
        </p:blipFill>
        <p:spPr>
          <a:xfrm>
            <a:off x="4137433" y="3600000"/>
            <a:ext cx="8437829" cy="3276000"/>
          </a:xfrm>
          <a:prstGeom prst="rect">
            <a:avLst/>
          </a:prstGeom>
          <a:effectLst>
            <a:reflection endPos="0" dist="50800" dir="5400000" sy="-100000" algn="bl" rotWithShape="0"/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6143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реализации инициативного проекта являются: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775" y="2543175"/>
            <a:ext cx="11093675" cy="386715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Администрация Северодвинска;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Северодвинска;</a:t>
            </a:r>
          </a:p>
          <a:p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общественного самоуправления, осуществляющие свою деятельность на территории Северодвинска;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предприниматели, юридические и физические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лица, индивидуальные предприниматели, общественные организации, осуществляющие свою деятельность на территории Северодвинска.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838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/>
          </a:blip>
          <a:srcRect l="24298" t="-345" r="24298" b="-126"/>
          <a:stretch/>
        </p:blipFill>
        <p:spPr>
          <a:xfrm>
            <a:off x="253775" y="216872"/>
            <a:ext cx="1003750" cy="106979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5227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5500" y1="63667" x2="59333" y2="65333"/>
                        <a14:foregroundMark x1="49333" y1="58333" x2="50167" y2="60833"/>
                        <a14:foregroundMark x1="48833" y1="36833" x2="51167" y2="53333"/>
                        <a14:foregroundMark x1="60000" y1="50500" x2="67333" y2="50500"/>
                        <a14:foregroundMark x1="57167" y1="37833" x2="63333" y2="37333"/>
                        <a14:foregroundMark x1="41167" y1="37333" x2="46833" y2="37333"/>
                        <a14:foregroundMark x1="39833" y1="50500" x2="46833" y2="50500"/>
                        <a14:foregroundMark x1="42167" y1="51333" x2="49167" y2="52000"/>
                        <a14:foregroundMark x1="38333" y1="50333" x2="31833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99" y="701358"/>
            <a:ext cx="3547271" cy="35472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174" y="1703069"/>
            <a:ext cx="10328275" cy="61005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инициативного бюджетирования: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9757"/>
            <a:ext cx="12192000" cy="1828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34" y="134149"/>
            <a:ext cx="999831" cy="1094576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48124703"/>
              </p:ext>
            </p:extLst>
          </p:nvPr>
        </p:nvGraphicFramePr>
        <p:xfrm>
          <a:off x="581025" y="2313123"/>
          <a:ext cx="9582151" cy="444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565" y="3032580"/>
            <a:ext cx="2392359" cy="23923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9889" y1="31333" x2="41000" y2="57778"/>
                        <a14:foregroundMark x1="57556" y1="35444" x2="44111" y2="59333"/>
                        <a14:foregroundMark x1="29556" y1="52111" x2="60667" y2="56222"/>
                        <a14:foregroundMark x1="69000" y1="23556" x2="61222" y2="65000"/>
                        <a14:foregroundMark x1="65333" y1="37556" x2="67444" y2="63444"/>
                        <a14:foregroundMark x1="33222" y1="43222" x2="49222" y2="64556"/>
                        <a14:foregroundMark x1="29000" y1="63000" x2="66333" y2="68667"/>
                        <a14:foregroundMark x1="31667" y1="71222" x2="70000" y2="67667"/>
                        <a14:foregroundMark x1="65889" y1="57778" x2="68444" y2="53667"/>
                        <a14:foregroundMark x1="72556" y1="58333" x2="72556" y2="58333"/>
                        <a14:foregroundMark x1="69000" y1="50000" x2="69000" y2="50000"/>
                        <a14:foregroundMark x1="45111" y1="18889" x2="62222" y2="44333"/>
                        <a14:foregroundMark x1="65889" y1="23000" x2="50778" y2="45333"/>
                        <a14:foregroundMark x1="23889" y1="19889" x2="57000" y2="47889"/>
                        <a14:foregroundMark x1="35222" y1="24111" x2="37333" y2="61444"/>
                        <a14:foregroundMark x1="60667" y1="64556" x2="61222" y2="77000"/>
                        <a14:foregroundMark x1="73667" y1="27667" x2="78778" y2="42222"/>
                        <a14:foregroundMark x1="58111" y1="18333" x2="60111" y2="35444"/>
                        <a14:foregroundMark x1="43000" y1="27222" x2="49222" y2="37556"/>
                        <a14:foregroundMark x1="30556" y1="31889" x2="39889" y2="3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7" y="4968085"/>
            <a:ext cx="1903414" cy="18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" y="1517969"/>
            <a:ext cx="10957560" cy="7870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инициативного бюджетирования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0847754"/>
              </p:ext>
            </p:extLst>
          </p:nvPr>
        </p:nvGraphicFramePr>
        <p:xfrm>
          <a:off x="285750" y="2228850"/>
          <a:ext cx="11304270" cy="162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 flipH="1">
            <a:off x="285750" y="3851986"/>
            <a:ext cx="3451860" cy="26516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Создать инициативную группу;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2. Разработать проект;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Рассмотреть данный проект на собрании (конференции) граждан.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 flipH="1">
            <a:off x="7772395" y="3851986"/>
            <a:ext cx="3691894" cy="2560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инициативного проекта в течении 30 календарных дней.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внесения нескольких проектов Администрация Северодвинска организует конкурсный отбор.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 flipH="1">
            <a:off x="3989068" y="3851986"/>
            <a:ext cx="3783327" cy="25602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Северодвинска информирует: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внесении инициативного проекта с указанием сведений о нем;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сроки приема замечаний и предложений по проекту.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34" y="151457"/>
            <a:ext cx="999831" cy="11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657350"/>
            <a:ext cx="10673715" cy="75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инициативного бюджетирования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669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96346460"/>
              </p:ext>
            </p:extLst>
          </p:nvPr>
        </p:nvGraphicFramePr>
        <p:xfrm>
          <a:off x="274320" y="2369503"/>
          <a:ext cx="11407140" cy="159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 flipH="1">
            <a:off x="434340" y="4156786"/>
            <a:ext cx="5109210" cy="2499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осуществляют общественный контроль в течении всего периода реализации инициативного проекта.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 flipH="1">
            <a:off x="5646420" y="4156786"/>
            <a:ext cx="4434840" cy="21068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реализован.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Вам город стал чище, уютнее и комфортнее!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" y="167320"/>
            <a:ext cx="99983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5" b="93848" l="5566" r="95508">
                        <a14:foregroundMark x1="86719" y1="28125" x2="86719" y2="28125"/>
                        <a14:foregroundMark x1="76758" y1="26465" x2="78320" y2="26465"/>
                        <a14:foregroundMark x1="47070" y1="10254" x2="54395" y2="9668"/>
                        <a14:foregroundMark x1="47461" y1="8008" x2="52246" y2="7910"/>
                        <a14:foregroundMark x1="44238" y1="8594" x2="49316" y2="7129"/>
                        <a14:foregroundMark x1="50293" y1="7520" x2="54395" y2="7715"/>
                        <a14:foregroundMark x1="50098" y1="7129" x2="51367" y2="7324"/>
                        <a14:foregroundMark x1="45508" y1="7910" x2="47852" y2="6836"/>
                        <a14:foregroundMark x1="49414" y1="6934" x2="53711" y2="7422"/>
                        <a14:foregroundMark x1="15723" y1="50684" x2="18750" y2="50098"/>
                        <a14:backgroundMark x1="51758" y1="83008" x2="50977" y2="92188"/>
                        <a14:backgroundMark x1="55762" y1="88281" x2="57520" y2="89941"/>
                        <a14:backgroundMark x1="62500" y1="91699" x2="63770" y2="91797"/>
                        <a14:backgroundMark x1="66895" y1="91211" x2="68066" y2="89844"/>
                        <a14:backgroundMark x1="65039" y1="91113" x2="65430" y2="91113"/>
                        <a14:backgroundMark x1="35742" y1="91309" x2="35742" y2="91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2474410"/>
            <a:ext cx="4676775" cy="457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1386679"/>
            <a:ext cx="10515600" cy="112792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проектов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инициативного бюджетирования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34808777"/>
              </p:ext>
            </p:extLst>
          </p:nvPr>
        </p:nvGraphicFramePr>
        <p:xfrm>
          <a:off x="5743575" y="2514600"/>
          <a:ext cx="5962649" cy="42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1638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259" y="89485"/>
            <a:ext cx="999831" cy="10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0" b="95200" l="10000" r="90000">
                        <a14:foregroundMark x1="50400" y1="70100" x2="50400" y2="8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325" y="1197148"/>
            <a:ext cx="2689475" cy="2689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" b="31688"/>
          <a:stretch/>
        </p:blipFill>
        <p:spPr>
          <a:xfrm>
            <a:off x="4153677" y="3618000"/>
            <a:ext cx="8437595" cy="32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38200" y="1496093"/>
            <a:ext cx="10515600" cy="9327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важен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вклад населения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762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3360" y="2477343"/>
            <a:ext cx="723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населения способствует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EF7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тбору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населением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эффективному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проблемы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solidFill>
                  <a:srgbClr val="EF7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овышению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различных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населения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solidFill>
                  <a:srgbClr val="EF7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зменению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людей к своей роли </a:t>
            </a:r>
            <a:endParaRPr lang="ru-RU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 города;</a:t>
            </a:r>
          </a:p>
          <a:p>
            <a:r>
              <a:rPr lang="ru-RU" sz="2600" dirty="0">
                <a:solidFill>
                  <a:srgbClr val="EF7A1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беспечению более эффективной  эксплуатации и лучшей сохранности объекта общественной инфраструктуры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" y="186306"/>
            <a:ext cx="999831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383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Участники реализации инициативного проекта являются:</vt:lpstr>
      <vt:lpstr>Принципы инициативного бюджетирования:</vt:lpstr>
      <vt:lpstr>Механизм реализации инициативного бюджетирования</vt:lpstr>
      <vt:lpstr>Механизм реализации инициативного бюджетирования</vt:lpstr>
      <vt:lpstr> Источники финансирования проектов  инициативного бюджетирования</vt:lpstr>
      <vt:lpstr>Чем важен вклад населения</vt:lpstr>
      <vt:lpstr>Что получают граждане, участвуя  в инициативном бюджетировании:</vt:lpstr>
      <vt:lpstr>Направления инициативного бюджетирования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Самыловская</dc:creator>
  <cp:lastModifiedBy>user</cp:lastModifiedBy>
  <cp:revision>82</cp:revision>
  <dcterms:created xsi:type="dcterms:W3CDTF">2020-11-27T09:14:12Z</dcterms:created>
  <dcterms:modified xsi:type="dcterms:W3CDTF">2023-06-28T07:17:45Z</dcterms:modified>
</cp:coreProperties>
</file>