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35" r:id="rId3"/>
    <p:sldId id="336" r:id="rId4"/>
    <p:sldId id="337" r:id="rId5"/>
    <p:sldId id="338" r:id="rId6"/>
    <p:sldId id="339" r:id="rId7"/>
    <p:sldId id="340" r:id="rId8"/>
    <p:sldId id="341" r:id="rId9"/>
    <p:sldId id="270" r:id="rId10"/>
    <p:sldId id="306" r:id="rId11"/>
    <p:sldId id="273" r:id="rId12"/>
    <p:sldId id="318" r:id="rId13"/>
    <p:sldId id="263" r:id="rId14"/>
    <p:sldId id="296" r:id="rId15"/>
    <p:sldId id="319" r:id="rId16"/>
    <p:sldId id="320" r:id="rId17"/>
    <p:sldId id="272" r:id="rId18"/>
    <p:sldId id="321" r:id="rId19"/>
    <p:sldId id="278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16" r:id="rId29"/>
    <p:sldId id="342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D77775"/>
    <a:srgbClr val="00CC99"/>
    <a:srgbClr val="99FF99"/>
    <a:srgbClr val="33CCCC"/>
    <a:srgbClr val="37B4D0"/>
    <a:srgbClr val="189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41" autoAdjust="0"/>
    <p:restoredTop sz="96556" autoAdjust="0"/>
  </p:normalViewPr>
  <p:slideViewPr>
    <p:cSldViewPr snapToGrid="0" snapToObjects="1">
      <p:cViewPr>
        <p:scale>
          <a:sx n="126" d="100"/>
          <a:sy n="126" d="100"/>
        </p:scale>
        <p:origin x="-1266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\work\DOCUMENT\DOHODS\2024\&#1055;&#1056;&#1054;&#1045;&#1050;&#1058;%20&#1041;&#1070;&#1044;&#1046;&#1045;&#1058;&#1040;%202024-2026\&#1055;&#1091;&#1073;&#1083;&#1080;&#1095;&#1085;&#1099;&#1077;%20&#1089;&#1083;&#1091;&#1096;&#1072;&#1085;&#1080;&#1103;\&#1056;&#1072;&#1073;&#1086;&#1095;&#1080;&#1077;%20&#1084;&#1072;&#1090;&#1077;&#1088;&#1080;&#1072;&#1083;&#1099;\&#1050;%20&#1089;&#1083;&#1072;&#1081;&#1076;&#1072;&#1084;%202024-2026%20&#1054;&#1044;%20&#1074;%20&#1090;&#1099;&#1089;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\\192.168.1.1\work\DOCUMENT\DOHODS\2024\&#1055;&#1056;&#1054;&#1045;&#1050;&#1058;%20&#1041;&#1070;&#1044;&#1046;&#1045;&#1058;&#1040;%202024-2026\&#1055;&#1091;&#1073;&#1083;&#1080;&#1095;&#1085;&#1099;&#1077;%20&#1089;&#1083;&#1091;&#1096;&#1072;&#1085;&#1080;&#1103;\&#1056;&#1072;&#1073;&#1086;&#1095;&#1080;&#1077;%20&#1084;&#1072;&#1090;&#1077;&#1088;&#1080;&#1072;&#1083;&#1099;\&#1050;%20&#1089;&#1083;&#1072;&#1081;&#1076;&#1072;&#1084;%202024-2026%20&#1054;&#1044;%20&#1074;%20&#1090;&#1099;&#1089;.xls" TargetMode="External"/><Relationship Id="rId4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\work\DOCUMENT\DOHODS\2024\&#1055;&#1056;&#1054;&#1045;&#1050;&#1058;%20&#1041;&#1070;&#1044;&#1046;&#1045;&#1058;&#1040;%202024-2026\&#1055;&#1091;&#1073;&#1083;&#1080;&#1095;&#1085;&#1099;&#1077;%20&#1089;&#1083;&#1091;&#1096;&#1072;&#1085;&#1080;&#1103;\&#1056;&#1072;&#1073;&#1086;&#1095;&#1080;&#1077;%20&#1084;&#1072;&#1090;&#1077;&#1088;&#1080;&#1072;&#1083;&#1099;\&#1050;%20&#1089;&#1083;&#1072;&#1081;&#1076;&#1072;&#1084;%202024-2026%20&#1054;&#1044;%20&#1074;%20&#1090;&#1099;&#1089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\work\DOCUMENT\DOHODS\2024\&#1055;&#1056;&#1054;&#1045;&#1050;&#1058;%20&#1041;&#1070;&#1044;&#1046;&#1045;&#1058;&#1040;%202024-2026\&#1055;&#1091;&#1073;&#1083;&#1080;&#1095;&#1085;&#1099;&#1077;%20&#1089;&#1083;&#1091;&#1096;&#1072;&#1085;&#1080;&#1103;\&#1056;&#1072;&#1073;&#1086;&#1095;&#1080;&#1077;%20&#1084;&#1072;&#1090;&#1077;&#1088;&#1080;&#1072;&#1083;&#1099;\&#1050;%20&#1089;&#1083;&#1072;&#1081;&#1076;&#1072;&#1084;%202024-2026%20&#1054;&#1044;%20&#1074;%20&#1090;&#1099;&#1089;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0"/>
      <c:depthPercent val="100"/>
      <c:rAngAx val="0"/>
      <c:perspective val="0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'Лист1 (2)'!$A$27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'Лист1 (2)'!$B$26:$G$26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'Лист1 (2)'!$B$27:$G$27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31-4A7D-8045-156127EE31A0}"/>
            </c:ext>
          </c:extLst>
        </c:ser>
        <c:ser>
          <c:idx val="1"/>
          <c:order val="1"/>
          <c:tx>
            <c:strRef>
              <c:f>'Лист1 (2)'!$A$28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'Лист1 (2)'!$B$26:$G$26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'Лист1 (2)'!$B$28:$G$28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E31-4A7D-8045-156127EE31A0}"/>
            </c:ext>
          </c:extLst>
        </c:ser>
        <c:ser>
          <c:idx val="2"/>
          <c:order val="2"/>
          <c:tx>
            <c:strRef>
              <c:f>'Лист1 (2)'!$A$29</c:f>
              <c:strCache>
                <c:ptCount val="1"/>
                <c:pt idx="0">
                  <c:v>Объем доходов</c:v>
                </c:pt>
              </c:strCache>
            </c:strRef>
          </c:tx>
          <c:spPr>
            <a:solidFill>
              <a:srgbClr val="00B05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 w="139700" h="19050"/>
              <a:bevelB w="139700"/>
            </a:sp3d>
          </c:spPr>
          <c:invertIfNegative val="0"/>
          <c:dLbls>
            <c:dLbl>
              <c:idx val="0"/>
              <c:layout>
                <c:manualLayout>
                  <c:x val="5.1485425469272421E-3"/>
                  <c:y val="-4.191243271734472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9 388 540,1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E31-4A7D-8045-156127EE31A0}"/>
                </c:ext>
              </c:extLst>
            </c:dLbl>
            <c:dLbl>
              <c:idx val="1"/>
              <c:layout>
                <c:manualLayout>
                  <c:x val="1.0297085093854484E-2"/>
                  <c:y val="-5.089366829963289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9 861 030,2 (+5%)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E31-4A7D-8045-156127EE31A0}"/>
                </c:ext>
              </c:extLst>
            </c:dLbl>
            <c:dLbl>
              <c:idx val="2"/>
              <c:layout>
                <c:manualLayout>
                  <c:x val="2.574271273463621E-3"/>
                  <c:y val="-4.191243271734475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  <a:r>
                      <a:rPr lang="en-US" baseline="0" dirty="0"/>
                      <a:t> 153 250,3</a:t>
                    </a:r>
                    <a:r>
                      <a:rPr lang="en-US" dirty="0"/>
                      <a:t> (+3%)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E31-4A7D-8045-156127EE31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rgbClr val="1E8E2B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(2)'!$B$26:$G$26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'Лист1 (2)'!$B$29:$G$29</c:f>
              <c:numCache>
                <c:formatCode>#,##0.0</c:formatCode>
                <c:ptCount val="3"/>
                <c:pt idx="0">
                  <c:v>9388.6</c:v>
                </c:pt>
                <c:pt idx="1">
                  <c:v>9861.0302247399995</c:v>
                </c:pt>
                <c:pt idx="2">
                  <c:v>10153.200000000001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2-0E31-4A7D-8045-156127EE31A0}"/>
            </c:ext>
          </c:extLst>
        </c:ser>
        <c:ser>
          <c:idx val="3"/>
          <c:order val="3"/>
          <c:tx>
            <c:strRef>
              <c:f>'Лист1 (2)'!$A$30</c:f>
              <c:strCache>
                <c:ptCount val="1"/>
                <c:pt idx="0">
                  <c:v>в том числе межбюджетные трансферты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 w="146050" h="31750"/>
              <a:bevelB/>
            </a:sp3d>
          </c:spPr>
          <c:invertIfNegative val="0"/>
          <c:dLbls>
            <c:dLbl>
              <c:idx val="0"/>
              <c:layout>
                <c:manualLayout>
                  <c:x val="5.5056382996512762E-2"/>
                  <c:y val="-1.191745801815460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>
                        <a:solidFill>
                          <a:srgbClr val="D49F00"/>
                        </a:solidFill>
                      </a:defRPr>
                    </a:pPr>
                    <a:r>
                      <a:rPr lang="ru-RU" sz="1400" dirty="0">
                        <a:solidFill>
                          <a:srgbClr val="D49F00"/>
                        </a:solidFill>
                      </a:rPr>
                      <a:t>В том числе межбюджетные трансферты</a:t>
                    </a:r>
                    <a:endParaRPr lang="ru-RU" sz="1400" baseline="0" dirty="0">
                      <a:solidFill>
                        <a:srgbClr val="D49F00"/>
                      </a:solidFill>
                    </a:endParaRPr>
                  </a:p>
                  <a:p>
                    <a:pPr>
                      <a:defRPr sz="1400" b="1">
                        <a:solidFill>
                          <a:srgbClr val="D49F00"/>
                        </a:solidFill>
                      </a:defRPr>
                    </a:pPr>
                    <a:r>
                      <a:rPr lang="ru-RU" sz="1400" baseline="0" dirty="0">
                        <a:solidFill>
                          <a:srgbClr val="D49F00"/>
                        </a:solidFill>
                      </a:rPr>
                      <a:t> 4 378 213,4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6365888157369957"/>
                      <c:h val="0.239386670308533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0E31-4A7D-8045-156127EE31A0}"/>
                </c:ext>
              </c:extLst>
            </c:dLbl>
            <c:dLbl>
              <c:idx val="1"/>
              <c:layout>
                <c:manualLayout>
                  <c:x val="4.9599755136480649E-2"/>
                  <c:y val="-1.6517768433707752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>
                        <a:solidFill>
                          <a:srgbClr val="D49F00"/>
                        </a:solidFill>
                      </a:defRPr>
                    </a:pPr>
                    <a:r>
                      <a:rPr lang="ru-RU" sz="1400" dirty="0">
                        <a:solidFill>
                          <a:srgbClr val="D49F00"/>
                        </a:solidFill>
                      </a:rPr>
                      <a:t>В том числе межбюджетные трансферты</a:t>
                    </a:r>
                  </a:p>
                  <a:p>
                    <a:pPr>
                      <a:defRPr sz="1400" b="1">
                        <a:solidFill>
                          <a:srgbClr val="D49F00"/>
                        </a:solidFill>
                      </a:defRPr>
                    </a:pPr>
                    <a:r>
                      <a:rPr lang="ru-RU" sz="1400" baseline="0" dirty="0">
                        <a:solidFill>
                          <a:srgbClr val="D49F00"/>
                        </a:solidFill>
                      </a:rPr>
                      <a:t>4 541 546,2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5274557336098107"/>
                      <c:h val="0.275926815361864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0E31-4A7D-8045-156127EE31A0}"/>
                </c:ext>
              </c:extLst>
            </c:dLbl>
            <c:dLbl>
              <c:idx val="2"/>
              <c:layout>
                <c:manualLayout>
                  <c:x val="5.1352901057240274E-2"/>
                  <c:y val="-2.516285256945776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>
                        <a:solidFill>
                          <a:srgbClr val="D49F00"/>
                        </a:solidFill>
                      </a:defRPr>
                    </a:pPr>
                    <a:r>
                      <a:rPr lang="ru-RU" sz="1400" dirty="0"/>
                      <a:t>В том числе межбюджетные</a:t>
                    </a:r>
                    <a:r>
                      <a:rPr lang="ru-RU" sz="1400" baseline="0" dirty="0"/>
                      <a:t> трансферты </a:t>
                    </a:r>
                  </a:p>
                  <a:p>
                    <a:pPr>
                      <a:defRPr sz="1400" b="1">
                        <a:solidFill>
                          <a:srgbClr val="D49F00"/>
                        </a:solidFill>
                      </a:defRPr>
                    </a:pPr>
                    <a:r>
                      <a:rPr lang="ru-RU" sz="1400" baseline="0" dirty="0"/>
                      <a:t>4 541 546,2 </a:t>
                    </a:r>
                    <a:endParaRPr lang="ru-RU" sz="14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5023256743593447"/>
                      <c:h val="0.240400732125971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E31-4A7D-8045-156127EE31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D49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'Лист1 (2)'!$B$26:$G$26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'Лист1 (2)'!$B$30:$G$30</c:f>
              <c:numCache>
                <c:formatCode>#,##0.0</c:formatCode>
                <c:ptCount val="3"/>
                <c:pt idx="0">
                  <c:v>4378.2133773799997</c:v>
                </c:pt>
                <c:pt idx="1">
                  <c:v>4541.5461669599999</c:v>
                </c:pt>
                <c:pt idx="2">
                  <c:v>4541.5461669599999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4-0E31-4A7D-8045-156127EE31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shape val="box"/>
        <c:axId val="100841984"/>
        <c:axId val="52851776"/>
        <c:axId val="0"/>
      </c:bar3DChart>
      <c:catAx>
        <c:axId val="10084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851776"/>
        <c:crosses val="autoZero"/>
        <c:auto val="1"/>
        <c:lblAlgn val="ctr"/>
        <c:lblOffset val="100"/>
        <c:noMultiLvlLbl val="0"/>
      </c:catAx>
      <c:valAx>
        <c:axId val="528517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1008419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  <a:scene3d>
      <a:camera prst="orthographicFront"/>
      <a:lightRig rig="threePt" dir="t"/>
    </a:scene3d>
    <a:sp3d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895463038476027E-2"/>
          <c:y val="2.9544682621156566E-2"/>
          <c:w val="0.93888888888888888"/>
          <c:h val="0.76641186804408024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'2024-2026'!$A$39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1E74D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15900"/>
            </a:sp3d>
          </c:spPr>
          <c:invertIfNegative val="0"/>
          <c:dPt>
            <c:idx val="2"/>
            <c:invertIfNegative val="0"/>
            <c:bubble3D val="0"/>
            <c:spPr>
              <a:solidFill>
                <a:srgbClr val="1E74D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30200"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9CF-4C6A-B471-7C73D2981B73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 dirty="0"/>
                      <a:t>4 645 958,8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F5-4C61-B999-3025B8F881F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600"/>
                      <a:t>4 956 184,1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F5-4C61-B999-3025B8F881F9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600"/>
                      <a:t>5 259 532,9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CF-4C6A-B471-7C73D2981B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'2024-2026'!$B$37:$G$37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'2024-2026'!$B$39:$G$39</c:f>
              <c:numCache>
                <c:formatCode>#,##0.0</c:formatCode>
                <c:ptCount val="3"/>
                <c:pt idx="0">
                  <c:v>4645.9587539999993</c:v>
                </c:pt>
                <c:pt idx="1">
                  <c:v>4956.1841299999996</c:v>
                </c:pt>
                <c:pt idx="2">
                  <c:v>5259.532921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33-48FB-A22A-C5354816FC68}"/>
            </c:ext>
          </c:extLst>
        </c:ser>
        <c:ser>
          <c:idx val="2"/>
          <c:order val="2"/>
          <c:tx>
            <c:strRef>
              <c:f>'2024-2026'!$A$40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D8560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88900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 dirty="0"/>
                      <a:t>364 368,0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33-48FB-A22A-C5354816FC68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600"/>
                      <a:t>363 299,9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F5-4C61-B999-3025B8F881F9}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352 171,3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F5-4C61-B999-3025B8F881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'2024-2026'!$B$37:$G$37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'2024-2026'!$B$40:$G$40</c:f>
              <c:numCache>
                <c:formatCode>#,##0.0</c:formatCode>
                <c:ptCount val="3"/>
                <c:pt idx="0">
                  <c:v>364.36796489</c:v>
                </c:pt>
                <c:pt idx="1">
                  <c:v>363.29992778000002</c:v>
                </c:pt>
                <c:pt idx="2">
                  <c:v>352.17125371000003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33-48FB-A22A-C5354816FC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3"/>
        <c:overlap val="100"/>
        <c:axId val="100855808"/>
        <c:axId val="52851200"/>
      </c:barChart>
      <c:barChart>
        <c:barDir val="col"/>
        <c:grouping val="stacked"/>
        <c:varyColors val="0"/>
        <c:ser>
          <c:idx val="0"/>
          <c:order val="0"/>
          <c:tx>
            <c:strRef>
              <c:f>'2024-2026'!$A$38</c:f>
              <c:strCache>
                <c:ptCount val="1"/>
                <c:pt idx="0">
                  <c:v>Налоговые и неналоговые доходы, всего, в том числе: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'2024-2026'!$B$37:$G$37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'2024-2026'!$B$38:$G$38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F33-48FB-A22A-C5354816FC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3"/>
        <c:overlap val="100"/>
        <c:axId val="100855808"/>
        <c:axId val="52851200"/>
      </c:barChart>
      <c:catAx>
        <c:axId val="10085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851200"/>
        <c:crosses val="autoZero"/>
        <c:auto val="1"/>
        <c:lblAlgn val="ctr"/>
        <c:lblOffset val="10"/>
        <c:tickLblSkip val="1"/>
        <c:noMultiLvlLbl val="0"/>
      </c:catAx>
      <c:valAx>
        <c:axId val="528512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10085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993919840647708"/>
          <c:y val="0.90251529364173755"/>
          <c:w val="0.61744181752769722"/>
          <c:h val="9.7484706358262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72145905669914E-2"/>
          <c:y val="6.9194081914080385E-2"/>
          <c:w val="0.49781048103987402"/>
          <c:h val="0.86558529609147872"/>
        </c:manualLayout>
      </c:layout>
      <c:pieChart>
        <c:varyColors val="1"/>
        <c:ser>
          <c:idx val="0"/>
          <c:order val="0"/>
          <c:cat>
            <c:strRef>
              <c:f>'2024-2026'!$A$68:$A$71</c:f>
              <c:strCache>
                <c:ptCount val="4"/>
                <c:pt idx="0">
                  <c:v>Налог на доходы физических лиц</c:v>
                </c:pt>
                <c:pt idx="1">
                  <c:v>Налоги на имущество</c:v>
                </c:pt>
                <c:pt idx="2">
                  <c:v>Налоги на совокупный доход</c:v>
                </c:pt>
                <c:pt idx="3">
                  <c:v>Прочие</c:v>
                </c:pt>
              </c:strCache>
            </c:strRef>
          </c:cat>
          <c:val>
            <c:numRef>
              <c:f>'2024-2026'!$B$68:$B$71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91-4B16-9250-F212FBF46ED2}"/>
            </c:ext>
          </c:extLst>
        </c:ser>
        <c:ser>
          <c:idx val="1"/>
          <c:order val="1"/>
          <c:cat>
            <c:strRef>
              <c:f>'2024-2026'!$A$68:$A$71</c:f>
              <c:strCache>
                <c:ptCount val="4"/>
                <c:pt idx="0">
                  <c:v>Налог на доходы физических лиц</c:v>
                </c:pt>
                <c:pt idx="1">
                  <c:v>Налоги на имущество</c:v>
                </c:pt>
                <c:pt idx="2">
                  <c:v>Налоги на совокупный доход</c:v>
                </c:pt>
                <c:pt idx="3">
                  <c:v>Прочие</c:v>
                </c:pt>
              </c:strCache>
            </c:strRef>
          </c:cat>
          <c:val>
            <c:numRef>
              <c:f>'2024-2026'!$C$68:$C$71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A91-4B16-9250-F212FBF46ED2}"/>
            </c:ext>
          </c:extLst>
        </c:ser>
        <c:ser>
          <c:idx val="2"/>
          <c:order val="2"/>
          <c:cat>
            <c:strRef>
              <c:f>'2024-2026'!$A$68:$A$71</c:f>
              <c:strCache>
                <c:ptCount val="4"/>
                <c:pt idx="0">
                  <c:v>Налог на доходы физических лиц</c:v>
                </c:pt>
                <c:pt idx="1">
                  <c:v>Налоги на имущество</c:v>
                </c:pt>
                <c:pt idx="2">
                  <c:v>Налоги на совокупный доход</c:v>
                </c:pt>
                <c:pt idx="3">
                  <c:v>Прочие</c:v>
                </c:pt>
              </c:strCache>
            </c:strRef>
          </c:cat>
          <c:val>
            <c:numRef>
              <c:f>'2024-2026'!$D$68:$D$71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A91-4B16-9250-F212FBF46ED2}"/>
            </c:ext>
          </c:extLst>
        </c:ser>
        <c:ser>
          <c:idx val="3"/>
          <c:order val="3"/>
          <c:spPr>
            <a:scene3d>
              <a:camera prst="orthographicFront"/>
              <a:lightRig rig="threePt" dir="t"/>
            </a:scene3d>
            <a:sp3d>
              <a:bevelT w="311150" h="260350"/>
            </a:sp3d>
          </c:spPr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  <a:outerShdw blurRad="50800" dist="50800" dir="2400000" sx="102000" sy="102000" algn="ctr" rotWithShape="0">
                  <a:srgbClr val="000000">
                    <a:alpha val="43137"/>
                  </a:srgbClr>
                </a:outerShd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311150" h="2603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A91-4B16-9250-F212FBF46ED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311150" h="2603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A91-4B16-9250-F212FBF46ED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311150" h="2603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8A91-4B16-9250-F212FBF46ED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311150" h="2603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8A91-4B16-9250-F212FBF46ED2}"/>
              </c:ext>
            </c:extLst>
          </c:dPt>
          <c:dLbls>
            <c:dLbl>
              <c:idx val="0"/>
              <c:layout>
                <c:manualLayout>
                  <c:x val="-0.26157910382566701"/>
                  <c:y val="-0.2299169060385114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dirty="0">
                        <a:solidFill>
                          <a:schemeClr val="tx1"/>
                        </a:solidFill>
                      </a:rPr>
                      <a:t>4 080 575,2 тыс. руб.</a:t>
                    </a:r>
                  </a:p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dirty="0">
                        <a:solidFill>
                          <a:schemeClr val="tx1"/>
                        </a:solidFill>
                      </a:rPr>
                      <a:t> 88%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269798706577525"/>
                      <c:h val="0.194411969588679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8A91-4B16-9250-F212FBF46ED2}"/>
                </c:ext>
              </c:extLst>
            </c:dLbl>
            <c:dLbl>
              <c:idx val="1"/>
              <c:layout>
                <c:manualLayout>
                  <c:x val="4.8558185811179724E-2"/>
                  <c:y val="7.45484998609514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baseline="0" dirty="0">
                        <a:solidFill>
                          <a:schemeClr val="tx1"/>
                        </a:solidFill>
                      </a:rPr>
                      <a:t>321 812 тыс. руб.</a:t>
                    </a:r>
                  </a:p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dirty="0"/>
                      <a:t>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A91-4B16-9250-F212FBF46ED2}"/>
                </c:ext>
              </c:extLst>
            </c:dLbl>
            <c:dLbl>
              <c:idx val="2"/>
              <c:layout>
                <c:manualLayout>
                  <c:x val="4.7471638132909465E-2"/>
                  <c:y val="4.56654446700020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baseline="0" dirty="0">
                        <a:solidFill>
                          <a:schemeClr val="tx1"/>
                        </a:solidFill>
                      </a:rPr>
                      <a:t>194 078,2 тыс. руб.</a:t>
                    </a:r>
                  </a:p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dirty="0"/>
                      <a:t>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530072679180265"/>
                      <c:h val="0.111799197594777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A91-4B16-9250-F212FBF46ED2}"/>
                </c:ext>
              </c:extLst>
            </c:dLbl>
            <c:dLbl>
              <c:idx val="3"/>
              <c:layout>
                <c:manualLayout>
                  <c:x val="0.15169892133904411"/>
                  <c:y val="1.61060790937114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baseline="0" dirty="0">
                        <a:solidFill>
                          <a:schemeClr val="tx1"/>
                        </a:solidFill>
                      </a:rPr>
                      <a:t> 49 493,4 тыс. руб.</a:t>
                    </a:r>
                  </a:p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baseline="0" dirty="0">
                        <a:solidFill>
                          <a:schemeClr val="tx1"/>
                        </a:solidFill>
                      </a:rPr>
                      <a:t> 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490614800344592"/>
                      <c:h val="0.111436131424880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A91-4B16-9250-F212FBF46E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'2024-2026'!$A$68:$A$71</c:f>
              <c:strCache>
                <c:ptCount val="4"/>
                <c:pt idx="0">
                  <c:v>Налог на доходы физических лиц</c:v>
                </c:pt>
                <c:pt idx="1">
                  <c:v>Налоги на имущество</c:v>
                </c:pt>
                <c:pt idx="2">
                  <c:v>Налоги на совокупный доход</c:v>
                </c:pt>
                <c:pt idx="3">
                  <c:v>Прочие</c:v>
                </c:pt>
              </c:strCache>
            </c:strRef>
          </c:cat>
          <c:val>
            <c:numRef>
              <c:f>'2024-2026'!$E$68:$E$71</c:f>
              <c:numCache>
                <c:formatCode>#,##0.0</c:formatCode>
                <c:ptCount val="4"/>
                <c:pt idx="0">
                  <c:v>4080.6</c:v>
                </c:pt>
                <c:pt idx="1">
                  <c:v>321.8</c:v>
                </c:pt>
                <c:pt idx="2">
                  <c:v>194.1</c:v>
                </c:pt>
                <c:pt idx="3">
                  <c:v>49.5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8A91-4B16-9250-F212FBF46E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48"/>
      </c:pieChart>
      <c:spPr>
        <a:noFill/>
        <a:ln>
          <a:noFill/>
        </a:ln>
        <a:effectLst>
          <a:glow rad="12700">
            <a:schemeClr val="accent1">
              <a:alpha val="40000"/>
            </a:schemeClr>
          </a:glow>
        </a:effectLst>
      </c:spPr>
    </c:plotArea>
    <c:legend>
      <c:legendPos val="r"/>
      <c:layout>
        <c:manualLayout>
          <c:xMode val="edge"/>
          <c:yMode val="edge"/>
          <c:x val="0.62556802601405048"/>
          <c:y val="0.26931194069194542"/>
          <c:w val="0.37349357535459921"/>
          <c:h val="0.598444105655154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762814691181119E-2"/>
          <c:y val="9.1861219285431395E-2"/>
          <c:w val="0.49410007977032772"/>
          <c:h val="0.87222313680375585"/>
        </c:manualLayout>
      </c:layout>
      <c:pieChart>
        <c:varyColors val="1"/>
        <c:ser>
          <c:idx val="0"/>
          <c:order val="0"/>
          <c:cat>
            <c:strRef>
              <c:f>'2024-2026'!$A$77:$A$81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продажи активов</c:v>
                </c:pt>
                <c:pt idx="3">
                  <c:v>Штрафы, санкции, возмещение ущерба</c:v>
                </c:pt>
                <c:pt idx="4">
                  <c:v>Прочие</c:v>
                </c:pt>
              </c:strCache>
            </c:strRef>
          </c:cat>
          <c:val>
            <c:numRef>
              <c:f>'2024-2026'!$B$77:$B$81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47-449B-8752-62F3C576823C}"/>
            </c:ext>
          </c:extLst>
        </c:ser>
        <c:ser>
          <c:idx val="1"/>
          <c:order val="1"/>
          <c:cat>
            <c:strRef>
              <c:f>'2024-2026'!$A$77:$A$81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продажи активов</c:v>
                </c:pt>
                <c:pt idx="3">
                  <c:v>Штрафы, санкции, возмещение ущерба</c:v>
                </c:pt>
                <c:pt idx="4">
                  <c:v>Прочие</c:v>
                </c:pt>
              </c:strCache>
            </c:strRef>
          </c:cat>
          <c:val>
            <c:numRef>
              <c:f>'2024-2026'!$C$77:$C$81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547-449B-8752-62F3C576823C}"/>
            </c:ext>
          </c:extLst>
        </c:ser>
        <c:ser>
          <c:idx val="2"/>
          <c:order val="2"/>
          <c:cat>
            <c:strRef>
              <c:f>'2024-2026'!$A$77:$A$81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продажи активов</c:v>
                </c:pt>
                <c:pt idx="3">
                  <c:v>Штрафы, санкции, возмещение ущерба</c:v>
                </c:pt>
                <c:pt idx="4">
                  <c:v>Прочие</c:v>
                </c:pt>
              </c:strCache>
            </c:strRef>
          </c:cat>
          <c:val>
            <c:numRef>
              <c:f>'2024-2026'!$D$77:$D$81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547-449B-8752-62F3C576823C}"/>
            </c:ext>
          </c:extLst>
        </c:ser>
        <c:ser>
          <c:idx val="3"/>
          <c:order val="3"/>
          <c:spPr>
            <a:scene3d>
              <a:camera prst="orthographicFront"/>
              <a:lightRig rig="threePt" dir="t"/>
            </a:scene3d>
            <a:sp3d>
              <a:bevelT w="311150" h="260350"/>
            </a:sp3d>
          </c:spPr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311150" h="2603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1547-449B-8752-62F3C576823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311150" h="2603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1547-449B-8752-62F3C576823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311150" h="2603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1547-449B-8752-62F3C576823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311150" h="2603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1547-449B-8752-62F3C576823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311150" h="2603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1547-449B-8752-62F3C576823C}"/>
              </c:ext>
            </c:extLst>
          </c:dPt>
          <c:dLbls>
            <c:dLbl>
              <c:idx val="0"/>
              <c:layout>
                <c:manualLayout>
                  <c:x val="-0.24988023223293729"/>
                  <c:y val="2.71906661184522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dirty="0">
                        <a:solidFill>
                          <a:schemeClr val="tx1"/>
                        </a:solidFill>
                      </a:rPr>
                      <a:t>176</a:t>
                    </a:r>
                    <a:r>
                      <a:rPr lang="ru-RU" sz="1600" b="1" baseline="0" dirty="0">
                        <a:solidFill>
                          <a:schemeClr val="tx1"/>
                        </a:solidFill>
                      </a:rPr>
                      <a:t> 688,7 тыс.</a:t>
                    </a:r>
                    <a:r>
                      <a:rPr lang="ru-RU" sz="1600" b="1" dirty="0">
                        <a:solidFill>
                          <a:schemeClr val="tx1"/>
                        </a:solidFill>
                      </a:rPr>
                      <a:t> руб.</a:t>
                    </a:r>
                  </a:p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dirty="0">
                        <a:solidFill>
                          <a:schemeClr val="tx1"/>
                        </a:solidFill>
                      </a:rPr>
                      <a:t>49%</a:t>
                    </a:r>
                    <a:endParaRPr lang="ru-RU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923563328251489"/>
                      <c:h val="0.17703625282815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1547-449B-8752-62F3C576823C}"/>
                </c:ext>
              </c:extLst>
            </c:dLbl>
            <c:dLbl>
              <c:idx val="1"/>
              <c:layout>
                <c:manualLayout>
                  <c:x val="9.9508357730253086E-2"/>
                  <c:y val="-0.182450883007660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dirty="0">
                        <a:solidFill>
                          <a:schemeClr val="tx1"/>
                        </a:solidFill>
                      </a:rPr>
                      <a:t>132 743,5 тыс. руб.</a:t>
                    </a:r>
                  </a:p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dirty="0">
                        <a:solidFill>
                          <a:schemeClr val="tx1"/>
                        </a:solidFill>
                      </a:rPr>
                      <a:t> 36%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288364529060191"/>
                      <c:h val="0.162607245701621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1547-449B-8752-62F3C576823C}"/>
                </c:ext>
              </c:extLst>
            </c:dLbl>
            <c:dLbl>
              <c:idx val="2"/>
              <c:layout>
                <c:manualLayout>
                  <c:x val="8.0352224349334381E-2"/>
                  <c:y val="7.87568580628931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dirty="0">
                        <a:solidFill>
                          <a:schemeClr val="tx1"/>
                        </a:solidFill>
                      </a:rPr>
                      <a:t>44</a:t>
                    </a:r>
                    <a:r>
                      <a:rPr lang="ru-RU" sz="1600" b="1" baseline="0" dirty="0">
                        <a:solidFill>
                          <a:schemeClr val="tx1"/>
                        </a:solidFill>
                      </a:rPr>
                      <a:t> 370,3 тыс. руб.</a:t>
                    </a:r>
                    <a:endParaRPr lang="ru-RU" sz="1600" b="1" dirty="0">
                      <a:solidFill>
                        <a:schemeClr val="tx1"/>
                      </a:solidFill>
                    </a:endParaRPr>
                  </a:p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dirty="0">
                        <a:solidFill>
                          <a:schemeClr val="tx1"/>
                        </a:solidFill>
                      </a:rPr>
                      <a:t> 12%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547-449B-8752-62F3C576823C}"/>
                </c:ext>
              </c:extLst>
            </c:dLbl>
            <c:dLbl>
              <c:idx val="3"/>
              <c:layout>
                <c:manualLayout>
                  <c:x val="7.6891494993648482E-3"/>
                  <c:y val="1.78769436086539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dirty="0">
                        <a:solidFill>
                          <a:schemeClr val="tx1"/>
                        </a:solidFill>
                      </a:rPr>
                      <a:t> 8</a:t>
                    </a:r>
                    <a:r>
                      <a:rPr lang="ru-RU" sz="1600" b="1" baseline="0" dirty="0">
                        <a:solidFill>
                          <a:schemeClr val="tx1"/>
                        </a:solidFill>
                      </a:rPr>
                      <a:t> 584,5 тыс. руб.</a:t>
                    </a:r>
                  </a:p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dirty="0"/>
                      <a:t>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8364324248482275"/>
                      <c:h val="0.122704510684480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1547-449B-8752-62F3C576823C}"/>
                </c:ext>
              </c:extLst>
            </c:dLbl>
            <c:dLbl>
              <c:idx val="4"/>
              <c:layout>
                <c:manualLayout>
                  <c:x val="9.3930240189989939E-2"/>
                  <c:y val="7.8770158087897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baseline="0" dirty="0">
                        <a:solidFill>
                          <a:schemeClr val="tx1"/>
                        </a:solidFill>
                      </a:rPr>
                      <a:t> 1 981,0 тыс. </a:t>
                    </a:r>
                    <a:r>
                      <a:rPr lang="ru-RU" sz="1600" b="1" baseline="0" dirty="0" err="1">
                        <a:solidFill>
                          <a:schemeClr val="tx1"/>
                        </a:solidFill>
                      </a:rPr>
                      <a:t>руб</a:t>
                    </a:r>
                    <a:r>
                      <a:rPr lang="ru-RU" sz="1600" b="1" baseline="0" dirty="0">
                        <a:solidFill>
                          <a:schemeClr val="tx1"/>
                        </a:solidFill>
                      </a:rPr>
                      <a:t>.</a:t>
                    </a:r>
                  </a:p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baseline="0" dirty="0">
                        <a:solidFill>
                          <a:schemeClr val="tx1"/>
                        </a:solidFill>
                      </a:rPr>
                      <a:t> 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921232712243785"/>
                      <c:h val="0.106316979875922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1547-449B-8752-62F3C57682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'2024-2026'!$A$77:$A$81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продажи активов</c:v>
                </c:pt>
                <c:pt idx="3">
                  <c:v>Штрафы, санкции, возмещение ущерба</c:v>
                </c:pt>
                <c:pt idx="4">
                  <c:v>Прочие</c:v>
                </c:pt>
              </c:strCache>
            </c:strRef>
          </c:cat>
          <c:val>
            <c:numRef>
              <c:f>'2024-2026'!$E$77:$E$81</c:f>
              <c:numCache>
                <c:formatCode>#,##0.0</c:formatCode>
                <c:ptCount val="5"/>
                <c:pt idx="0">
                  <c:v>176.7</c:v>
                </c:pt>
                <c:pt idx="1">
                  <c:v>132.69999999999999</c:v>
                </c:pt>
                <c:pt idx="2">
                  <c:v>44.4</c:v>
                </c:pt>
                <c:pt idx="3">
                  <c:v>8.6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1547-449B-8752-62F3C57682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054662597426812"/>
          <c:y val="0.24604077255665241"/>
          <c:w val="0.39281202710859542"/>
          <c:h val="0.679361097198862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4024827627853"/>
          <c:y val="0.27244050560625527"/>
          <c:w val="0.77597517237214697"/>
          <c:h val="0.60501535634405534"/>
        </c:manualLayout>
      </c:layout>
      <c:pie3DChart>
        <c:varyColors val="1"/>
        <c:ser>
          <c:idx val="0"/>
          <c:order val="0"/>
          <c:cat>
            <c:strRef>
              <c:f>Лист3!$F$8:$I$15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 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</c:strCache>
            </c:strRef>
          </c:cat>
          <c:val>
            <c:numRef>
              <c:f>Лист3!$J$8:$J$15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EA-4D42-ABC4-7C66C2F32801}"/>
            </c:ext>
          </c:extLst>
        </c:ser>
        <c:ser>
          <c:idx val="1"/>
          <c:order val="1"/>
          <c:spPr>
            <a:scene3d>
              <a:camera prst="orthographicFront"/>
              <a:lightRig rig="threePt" dir="t"/>
            </a:scene3d>
            <a:sp3d>
              <a:bevelT w="127000" h="139700"/>
              <a:bevelB w="139700" h="107950"/>
            </a:sp3d>
          </c:spPr>
          <c:explosion val="4"/>
          <c:dPt>
            <c:idx val="0"/>
            <c:bubble3D val="0"/>
            <c:spPr>
              <a:gradFill>
                <a:gsLst>
                  <a:gs pos="0">
                    <a:schemeClr val="accent1">
                      <a:lumMod val="50000"/>
                    </a:schemeClr>
                  </a:gs>
                  <a:gs pos="49000">
                    <a:schemeClr val="accent1">
                      <a:lumMod val="75000"/>
                    </a:schemeClr>
                  </a:gs>
                  <a:gs pos="83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27000" h="139700"/>
                <a:bevelB w="139700" h="1079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5EA-4D42-ABC4-7C66C2F32801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2">
                      <a:lumMod val="75000"/>
                    </a:schemeClr>
                  </a:gs>
                  <a:gs pos="49000">
                    <a:schemeClr val="accent2">
                      <a:lumMod val="60000"/>
                      <a:lumOff val="40000"/>
                    </a:schemeClr>
                  </a:gs>
                  <a:gs pos="83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27000" h="139700"/>
                <a:bevelB w="139700" h="1079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5EA-4D42-ABC4-7C66C2F32801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4">
                      <a:lumMod val="75000"/>
                    </a:schemeClr>
                  </a:gs>
                  <a:gs pos="49000">
                    <a:schemeClr val="accent4">
                      <a:lumMod val="60000"/>
                      <a:lumOff val="40000"/>
                    </a:schemeClr>
                  </a:gs>
                  <a:gs pos="83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27000" h="139700"/>
                <a:bevelB w="139700" h="1079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75EA-4D42-ABC4-7C66C2F32801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chemeClr val="accent5">
                      <a:lumMod val="50000"/>
                    </a:schemeClr>
                  </a:gs>
                  <a:gs pos="49000">
                    <a:schemeClr val="accent5">
                      <a:lumMod val="75000"/>
                    </a:schemeClr>
                  </a:gs>
                  <a:gs pos="83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27000" h="139700"/>
                <a:bevelB w="139700" h="1079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75EA-4D42-ABC4-7C66C2F32801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chemeClr val="accent6">
                      <a:lumMod val="75000"/>
                    </a:schemeClr>
                  </a:gs>
                  <a:gs pos="49000">
                    <a:schemeClr val="accent6">
                      <a:lumMod val="60000"/>
                      <a:lumOff val="40000"/>
                    </a:schemeClr>
                  </a:gs>
                  <a:gs pos="8300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27000" h="139700"/>
                <a:bevelB w="139700" h="1079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75EA-4D42-ABC4-7C66C2F32801}"/>
              </c:ext>
            </c:extLst>
          </c:dPt>
          <c:dPt>
            <c:idx val="5"/>
            <c:bubble3D val="0"/>
            <c:spPr>
              <a:gradFill>
                <a:gsLst>
                  <a:gs pos="0">
                    <a:srgbClr val="FFC000"/>
                  </a:gs>
                  <a:gs pos="48000">
                    <a:srgbClr val="FFFF00"/>
                  </a:gs>
                  <a:gs pos="93999">
                    <a:srgbClr val="E7E4D3"/>
                  </a:gs>
                  <a:gs pos="83000">
                    <a:schemeClr val="accent4">
                      <a:lumMod val="40000"/>
                      <a:lumOff val="60000"/>
                    </a:schemeClr>
                  </a:gs>
                  <a:gs pos="100000">
                    <a:schemeClr val="accent4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27000" h="139700"/>
                <a:bevelB w="139700" h="1079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75EA-4D42-ABC4-7C66C2F32801}"/>
              </c:ext>
            </c:extLst>
          </c:dPt>
          <c:dPt>
            <c:idx val="6"/>
            <c:bubble3D val="0"/>
            <c:spPr>
              <a:gradFill>
                <a:gsLst>
                  <a:gs pos="0">
                    <a:srgbClr val="C00000"/>
                  </a:gs>
                  <a:gs pos="49000">
                    <a:srgbClr val="D77775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27000" h="139700"/>
                <a:bevelB w="139700" h="1079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75EA-4D42-ABC4-7C66C2F32801}"/>
              </c:ext>
            </c:extLst>
          </c:dPt>
          <c:dPt>
            <c:idx val="7"/>
            <c:bubble3D val="0"/>
            <c:spPr>
              <a:gradFill>
                <a:gsLst>
                  <a:gs pos="0">
                    <a:schemeClr val="bg1">
                      <a:lumMod val="50000"/>
                    </a:schemeClr>
                  </a:gs>
                  <a:gs pos="49000">
                    <a:schemeClr val="bg1">
                      <a:lumMod val="65000"/>
                    </a:schemeClr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27000" h="139700"/>
                <a:bevelB w="139700" h="1079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75EA-4D42-ABC4-7C66C2F32801}"/>
              </c:ext>
            </c:extLst>
          </c:dPt>
          <c:dLbls>
            <c:dLbl>
              <c:idx val="0"/>
              <c:layout>
                <c:manualLayout>
                  <c:x val="-5.0029654263636029E-2"/>
                  <c:y val="-8.5015211256049775E-3"/>
                </c:manualLayout>
              </c:layout>
              <c:spPr>
                <a:solidFill>
                  <a:srgbClr val="4472C4">
                    <a:lumMod val="75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>
                  <a:outerShdw blurRad="50800" dist="50800" dir="5400000" algn="ctr" rotWithShape="0">
                    <a:prstClr val="white"/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75EA-4D42-ABC4-7C66C2F32801}"/>
                </c:ext>
              </c:extLst>
            </c:dLbl>
            <c:dLbl>
              <c:idx val="1"/>
              <c:layout>
                <c:manualLayout>
                  <c:x val="5.3692893975763302E-2"/>
                  <c:y val="-4.8698582178542761E-2"/>
                </c:manualLayout>
              </c:layout>
              <c:spPr>
                <a:solidFill>
                  <a:srgbClr val="ED7D31">
                    <a:lumMod val="60000"/>
                    <a:lumOff val="40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>
                  <a:outerShdw blurRad="50800" dist="50800" dir="5400000" algn="ctr" rotWithShape="0">
                    <a:prstClr val="white"/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75EA-4D42-ABC4-7C66C2F32801}"/>
                </c:ext>
              </c:extLst>
            </c:dLbl>
            <c:dLbl>
              <c:idx val="2"/>
              <c:layout>
                <c:manualLayout>
                  <c:x val="2.8151363988293574E-2"/>
                  <c:y val="2.155588353482925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dirty="0"/>
                      <a:t>Национальная экономика </a:t>
                    </a:r>
                    <a:r>
                      <a:rPr lang="ru-RU" sz="1200" baseline="0" dirty="0"/>
                      <a:t>
7%</a:t>
                    </a:r>
                  </a:p>
                </c:rich>
              </c:tx>
              <c:spPr>
                <a:solidFill>
                  <a:srgbClr val="FFC000">
                    <a:lumMod val="60000"/>
                    <a:lumOff val="40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>
                  <a:outerShdw blurRad="50800" dist="50800" dir="5400000" algn="ctr" rotWithShape="0">
                    <a:prstClr val="white"/>
                  </a:outerShdw>
                </a:effectLst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75EA-4D42-ABC4-7C66C2F32801}"/>
                </c:ext>
              </c:extLst>
            </c:dLbl>
            <c:dLbl>
              <c:idx val="3"/>
              <c:layout>
                <c:manualLayout>
                  <c:x val="2.0692852998962642E-3"/>
                  <c:y val="0.13229774343836853"/>
                </c:manualLayout>
              </c:layout>
              <c:spPr>
                <a:gradFill>
                  <a:gsLst>
                    <a:gs pos="0">
                      <a:srgbClr val="4472C4">
                        <a:lumMod val="40000"/>
                        <a:lumOff val="60000"/>
                      </a:srgbClr>
                    </a:gs>
                    <a:gs pos="73000">
                      <a:srgbClr val="44546A">
                        <a:lumMod val="40000"/>
                        <a:lumOff val="60000"/>
                      </a:srgbClr>
                    </a:gs>
                    <a:gs pos="83000">
                      <a:srgbClr val="4472C4">
                        <a:lumMod val="40000"/>
                        <a:lumOff val="60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>
                  <a:outerShdw blurRad="50800" dist="50800" dir="5400000" algn="ctr" rotWithShape="0">
                    <a:prstClr val="white"/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75EA-4D42-ABC4-7C66C2F32801}"/>
                </c:ext>
              </c:extLst>
            </c:dLbl>
            <c:dLbl>
              <c:idx val="4"/>
              <c:layout>
                <c:manualLayout>
                  <c:x val="-2.9208837640881523E-2"/>
                  <c:y val="-2.909621420463336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dirty="0"/>
                      <a:t>Образование</a:t>
                    </a:r>
                    <a:r>
                      <a:rPr lang="ru-RU" sz="1200" baseline="0" dirty="0"/>
                      <a:t>
63%</a:t>
                    </a:r>
                  </a:p>
                </c:rich>
              </c:tx>
              <c:spPr>
                <a:solidFill>
                  <a:srgbClr val="70AD47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>
                  <a:outerShdw blurRad="50800" dist="50800" dir="5400000" algn="ctr" rotWithShape="0">
                    <a:prstClr val="white"/>
                  </a:outerShdw>
                </a:effectLst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5EA-4D42-ABC4-7C66C2F32801}"/>
                </c:ext>
              </c:extLst>
            </c:dLbl>
            <c:dLbl>
              <c:idx val="5"/>
              <c:layout>
                <c:manualLayout>
                  <c:x val="-4.6249692807425018E-3"/>
                  <c:y val="2.9857952267093424E-2"/>
                </c:manualLayout>
              </c:layout>
              <c:spPr>
                <a:solidFill>
                  <a:srgbClr val="FFC000">
                    <a:lumMod val="40000"/>
                    <a:lumOff val="60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>
                  <a:outerShdw blurRad="50800" dist="50800" dir="5400000" algn="ctr" rotWithShape="0">
                    <a:prstClr val="white"/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75EA-4D42-ABC4-7C66C2F32801}"/>
                </c:ext>
              </c:extLst>
            </c:dLbl>
            <c:dLbl>
              <c:idx val="6"/>
              <c:layout>
                <c:manualLayout>
                  <c:x val="2.5059599678224281E-2"/>
                  <c:y val="-4.3748001279181326E-2"/>
                </c:manualLayout>
              </c:layout>
              <c:spPr>
                <a:solidFill>
                  <a:srgbClr val="D77775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>
                  <a:outerShdw blurRad="50800" dist="50800" dir="5400000" algn="ctr" rotWithShape="0">
                    <a:prstClr val="white"/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75EA-4D42-ABC4-7C66C2F32801}"/>
                </c:ext>
              </c:extLst>
            </c:dLbl>
            <c:dLbl>
              <c:idx val="7"/>
              <c:layout>
                <c:manualLayout>
                  <c:x val="1.8091041824373432E-3"/>
                  <c:y val="-0.1312706689875913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dirty="0"/>
                      <a:t>Физическая культура и спорт 3%</a:t>
                    </a:r>
                  </a:p>
                </c:rich>
              </c:tx>
              <c:spPr>
                <a:solidFill>
                  <a:prstClr val="white">
                    <a:lumMod val="75000"/>
                  </a:prst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>
                  <a:outerShdw blurRad="50800" dist="50800" dir="5400000" algn="ctr" rotWithShape="0">
                    <a:prstClr val="white"/>
                  </a:outerShdw>
                </a:effectLst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layout>
                    <c:manualLayout>
                      <c:w val="0.17903600998108596"/>
                      <c:h val="8.8908136693390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0-75EA-4D42-ABC4-7C66C2F32801}"/>
                </c:ext>
              </c:extLst>
            </c:dLbl>
            <c:spPr>
              <a:noFill/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Лист3!$F$8:$I$15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 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</c:strCache>
            </c:strRef>
          </c:cat>
          <c:val>
            <c:numRef>
              <c:f>Лист3!$K$8:$K$15</c:f>
              <c:numCache>
                <c:formatCode>0.0%</c:formatCode>
                <c:ptCount val="8"/>
                <c:pt idx="0">
                  <c:v>8.0323967345197603E-2</c:v>
                </c:pt>
                <c:pt idx="1">
                  <c:v>8.9999999999999993E-3</c:v>
                </c:pt>
                <c:pt idx="2">
                  <c:v>7.1984256208605005E-2</c:v>
                </c:pt>
                <c:pt idx="3">
                  <c:v>5.2156993847648048E-2</c:v>
                </c:pt>
                <c:pt idx="4">
                  <c:v>0.62713835430525744</c:v>
                </c:pt>
                <c:pt idx="5">
                  <c:v>3.5343981626390783E-2</c:v>
                </c:pt>
                <c:pt idx="6">
                  <c:v>5.673184344092231E-2</c:v>
                </c:pt>
                <c:pt idx="7">
                  <c:v>3.3162034666975301E-2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75EA-4D42-ABC4-7C66C2F32801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>
          <a:innerShdw blurRad="63500" dist="508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B w="6350"/>
        </a:sp3d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3.0458450412037711E-2"/>
          <c:w val="0.29613424862565968"/>
          <c:h val="0.93908309917592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02FA20-F66F-4D3D-B9C5-1D6C54994BC1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9F2ED1F-0375-4B12-8F7D-529EB30F5219}">
      <dgm:prSet phldrT="[Текст]" custT="1"/>
      <dgm:spPr/>
      <dgm:t>
        <a:bodyPr/>
        <a:lstStyle/>
        <a:p>
          <a:pPr marL="3240000" algn="l"/>
          <a:r>
            <a:rPr lang="ru-RU" sz="2000" dirty="0">
              <a:solidFill>
                <a:schemeClr val="tx1"/>
              </a:solidFill>
            </a:rPr>
            <a:t>Молодежь Северодвинска</a:t>
          </a:r>
        </a:p>
      </dgm:t>
    </dgm:pt>
    <dgm:pt modelId="{B0795FF8-06ED-491B-A473-78BE1947EBE8}" type="parTrans" cxnId="{5526702D-4772-4B4F-8E39-56B683BE7489}">
      <dgm:prSet/>
      <dgm:spPr/>
      <dgm:t>
        <a:bodyPr/>
        <a:lstStyle/>
        <a:p>
          <a:endParaRPr lang="ru-RU"/>
        </a:p>
      </dgm:t>
    </dgm:pt>
    <dgm:pt modelId="{56FD6AF3-8ABB-47B7-8331-679A29C89569}" type="sibTrans" cxnId="{5526702D-4772-4B4F-8E39-56B683BE7489}">
      <dgm:prSet/>
      <dgm:spPr/>
      <dgm:t>
        <a:bodyPr/>
        <a:lstStyle/>
        <a:p>
          <a:endParaRPr lang="ru-RU"/>
        </a:p>
      </dgm:t>
    </dgm:pt>
    <dgm:pt modelId="{FA6DC4A1-7FA2-44C8-BF3B-46B603F560DF}">
      <dgm:prSet custT="1"/>
      <dgm:spPr/>
      <dgm:t>
        <a:bodyPr/>
        <a:lstStyle/>
        <a:p>
          <a:pPr marL="3240000" algn="l"/>
          <a:r>
            <a:rPr lang="ru-RU" sz="2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rPr>
            <a:t>Развитие сферы культуры и туризма городского округа Архангельской области «Северодвинск» </a:t>
          </a:r>
          <a:endParaRPr lang="ru-RU" sz="2000" dirty="0">
            <a:solidFill>
              <a:schemeClr val="tx1"/>
            </a:solidFill>
          </a:endParaRPr>
        </a:p>
      </dgm:t>
    </dgm:pt>
    <dgm:pt modelId="{0E86D12A-C2F5-41C8-8184-BA0980D3F244}" type="parTrans" cxnId="{97AA9BBC-7626-431A-96E1-752286E36879}">
      <dgm:prSet/>
      <dgm:spPr/>
      <dgm:t>
        <a:bodyPr/>
        <a:lstStyle/>
        <a:p>
          <a:endParaRPr lang="ru-RU"/>
        </a:p>
      </dgm:t>
    </dgm:pt>
    <dgm:pt modelId="{59A70E45-65B2-48E8-9C73-385A3D9674C8}" type="sibTrans" cxnId="{97AA9BBC-7626-431A-96E1-752286E36879}">
      <dgm:prSet/>
      <dgm:spPr/>
      <dgm:t>
        <a:bodyPr/>
        <a:lstStyle/>
        <a:p>
          <a:endParaRPr lang="ru-RU"/>
        </a:p>
      </dgm:t>
    </dgm:pt>
    <dgm:pt modelId="{4742CAE9-1FA0-4808-B722-5962ECF4275E}">
      <dgm:prSet custT="1"/>
      <dgm:spPr/>
      <dgm:t>
        <a:bodyPr/>
        <a:lstStyle/>
        <a:p>
          <a:pPr marL="3240000" algn="l"/>
          <a:r>
            <a:rPr lang="ru-RU" sz="2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rPr>
            <a:t>Развитие физической культуры и спорта Северодвинска </a:t>
          </a:r>
          <a:endParaRPr lang="ru-RU" sz="2000" dirty="0">
            <a:solidFill>
              <a:schemeClr val="tx1"/>
            </a:solidFill>
          </a:endParaRPr>
        </a:p>
      </dgm:t>
    </dgm:pt>
    <dgm:pt modelId="{95A4DB47-639D-4AA3-8CE3-D6B9FC550744}" type="parTrans" cxnId="{7BFBA69E-64F9-403D-A243-B56CDEDB57DB}">
      <dgm:prSet/>
      <dgm:spPr/>
      <dgm:t>
        <a:bodyPr/>
        <a:lstStyle/>
        <a:p>
          <a:endParaRPr lang="ru-RU"/>
        </a:p>
      </dgm:t>
    </dgm:pt>
    <dgm:pt modelId="{C53E3B0D-9937-47AF-9722-C8A0ADFAA1DC}" type="sibTrans" cxnId="{7BFBA69E-64F9-403D-A243-B56CDEDB57DB}">
      <dgm:prSet/>
      <dgm:spPr/>
      <dgm:t>
        <a:bodyPr/>
        <a:lstStyle/>
        <a:p>
          <a:endParaRPr lang="ru-RU"/>
        </a:p>
      </dgm:t>
    </dgm:pt>
    <dgm:pt modelId="{3DE778E2-218C-43B3-853A-5BEC445F14E5}">
      <dgm:prSet custT="1"/>
      <dgm:spPr>
        <a:solidFill>
          <a:srgbClr val="92D050"/>
        </a:solidFill>
      </dgm:spPr>
      <dgm:t>
        <a:bodyPr/>
        <a:lstStyle/>
        <a:p>
          <a:pPr marL="3240000" algn="l"/>
          <a:r>
            <a:rPr lang="ru-RU" sz="2000" dirty="0">
              <a:solidFill>
                <a:schemeClr val="tx1"/>
              </a:solidFill>
            </a:rPr>
            <a:t>Социальная поддержка населения Северодвинска</a:t>
          </a:r>
        </a:p>
      </dgm:t>
    </dgm:pt>
    <dgm:pt modelId="{CBB763BA-DB58-49E0-8FE2-6B9993D999EC}" type="parTrans" cxnId="{01CE778D-AE35-4B5D-9E6F-B0F1488DA141}">
      <dgm:prSet/>
      <dgm:spPr/>
      <dgm:t>
        <a:bodyPr/>
        <a:lstStyle/>
        <a:p>
          <a:endParaRPr lang="ru-RU"/>
        </a:p>
      </dgm:t>
    </dgm:pt>
    <dgm:pt modelId="{0EB13645-1C96-4BB0-9064-B903152A2AAE}" type="sibTrans" cxnId="{01CE778D-AE35-4B5D-9E6F-B0F1488DA141}">
      <dgm:prSet/>
      <dgm:spPr/>
      <dgm:t>
        <a:bodyPr/>
        <a:lstStyle/>
        <a:p>
          <a:endParaRPr lang="ru-RU"/>
        </a:p>
      </dgm:t>
    </dgm:pt>
    <dgm:pt modelId="{4F1AFD8F-42C4-4222-9D40-1957AF71BACE}">
      <dgm:prSet custT="1"/>
      <dgm:spPr/>
      <dgm:t>
        <a:bodyPr/>
        <a:lstStyle/>
        <a:p>
          <a:pPr marL="3240000" algn="l"/>
          <a:endParaRPr lang="ru-RU" sz="2000" dirty="0">
            <a:solidFill>
              <a:schemeClr val="tx1"/>
            </a:solidFill>
          </a:endParaRPr>
        </a:p>
        <a:p>
          <a:pPr marL="3240000" algn="l"/>
          <a:r>
            <a:rPr lang="ru-RU" sz="1800" dirty="0">
              <a:solidFill>
                <a:schemeClr val="tx1"/>
              </a:solidFill>
            </a:rPr>
            <a:t>Содействие развитию институтов гражданского общества и поддержка социально ориентированных некоммерческих организаций </a:t>
          </a:r>
        </a:p>
        <a:p>
          <a:pPr marL="3240000" algn="l"/>
          <a:r>
            <a:rPr lang="ru-RU" sz="2200" dirty="0"/>
            <a:t>«Северодвинск» </a:t>
          </a:r>
          <a:endParaRPr lang="ru-RU" sz="2200" dirty="0">
            <a:solidFill>
              <a:schemeClr val="tx1"/>
            </a:solidFill>
          </a:endParaRPr>
        </a:p>
      </dgm:t>
    </dgm:pt>
    <dgm:pt modelId="{191E681A-B88F-46A5-BD9F-33848BB81E87}" type="parTrans" cxnId="{08632270-51B2-4469-9BA8-5D0B76A28502}">
      <dgm:prSet/>
      <dgm:spPr/>
      <dgm:t>
        <a:bodyPr/>
        <a:lstStyle/>
        <a:p>
          <a:endParaRPr lang="ru-RU"/>
        </a:p>
      </dgm:t>
    </dgm:pt>
    <dgm:pt modelId="{F89F1271-2F6B-41CD-A4E2-589F889F9738}" type="sibTrans" cxnId="{08632270-51B2-4469-9BA8-5D0B76A28502}">
      <dgm:prSet/>
      <dgm:spPr/>
      <dgm:t>
        <a:bodyPr/>
        <a:lstStyle/>
        <a:p>
          <a:endParaRPr lang="ru-RU"/>
        </a:p>
      </dgm:t>
    </dgm:pt>
    <dgm:pt modelId="{56E99B0C-EF99-4FE7-8731-18011B027B84}">
      <dgm:prSet phldrT="[Текст]" custT="1"/>
      <dgm:spPr/>
      <dgm:t>
        <a:bodyPr/>
        <a:lstStyle/>
        <a:p>
          <a:pPr marL="3240000" algn="l"/>
          <a:r>
            <a:rPr lang="ru-RU" sz="2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rPr>
            <a:t>Развитие образования Северодвинска</a:t>
          </a:r>
          <a:endParaRPr lang="ru-RU" sz="2000" dirty="0">
            <a:solidFill>
              <a:schemeClr val="tx1"/>
            </a:solidFill>
          </a:endParaRPr>
        </a:p>
      </dgm:t>
    </dgm:pt>
    <dgm:pt modelId="{6F39A4C6-513A-44AC-85A3-43AC0D670D9A}" type="sibTrans" cxnId="{13787A70-CE27-4EC1-B7E1-825C86CAFEB7}">
      <dgm:prSet/>
      <dgm:spPr/>
      <dgm:t>
        <a:bodyPr/>
        <a:lstStyle/>
        <a:p>
          <a:endParaRPr lang="ru-RU"/>
        </a:p>
      </dgm:t>
    </dgm:pt>
    <dgm:pt modelId="{556312B9-3D76-46ED-9AD9-785053C929EF}" type="parTrans" cxnId="{13787A70-CE27-4EC1-B7E1-825C86CAFEB7}">
      <dgm:prSet/>
      <dgm:spPr/>
      <dgm:t>
        <a:bodyPr/>
        <a:lstStyle/>
        <a:p>
          <a:endParaRPr lang="ru-RU"/>
        </a:p>
      </dgm:t>
    </dgm:pt>
    <dgm:pt modelId="{8C1FD2A2-BE2D-42D6-BF7E-D54853A65659}" type="pres">
      <dgm:prSet presAssocID="{5002FA20-F66F-4D3D-B9C5-1D6C54994BC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86CC8C-D913-484A-9D1C-6E04CF6C8ED6}" type="pres">
      <dgm:prSet presAssocID="{56E99B0C-EF99-4FE7-8731-18011B027B84}" presName="composite" presStyleCnt="0"/>
      <dgm:spPr/>
    </dgm:pt>
    <dgm:pt modelId="{D0BFCDAC-7EB2-43DB-88AB-A5B2EBDB337E}" type="pres">
      <dgm:prSet presAssocID="{56E99B0C-EF99-4FE7-8731-18011B027B84}" presName="imgShp" presStyleLbl="fgImgPlace1" presStyleIdx="0" presStyleCnt="6" custScaleX="309027" custScaleY="260320" custLinFactX="-100000" custLinFactNeighborX="-128502" custLinFactNeighborY="-683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5F3C958-15D5-4F80-88E6-0B0F5C07A219}" type="pres">
      <dgm:prSet presAssocID="{56E99B0C-EF99-4FE7-8731-18011B027B84}" presName="txShp" presStyleLbl="node1" presStyleIdx="0" presStyleCnt="6" custScaleX="150376" custScaleY="273383" custLinFactNeighborX="219" custLinFactNeighborY="-12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72FAA-3CEF-4502-8A36-E42CD936CC3F}" type="pres">
      <dgm:prSet presAssocID="{6F39A4C6-513A-44AC-85A3-43AC0D670D9A}" presName="spacing" presStyleCnt="0"/>
      <dgm:spPr/>
    </dgm:pt>
    <dgm:pt modelId="{7FA1F11E-2589-4B49-A3B7-3AFBA4052029}" type="pres">
      <dgm:prSet presAssocID="{4742CAE9-1FA0-4808-B722-5962ECF4275E}" presName="composite" presStyleCnt="0"/>
      <dgm:spPr/>
    </dgm:pt>
    <dgm:pt modelId="{A22A1DF4-B555-44E0-BDD1-1DBF182BDB68}" type="pres">
      <dgm:prSet presAssocID="{4742CAE9-1FA0-4808-B722-5962ECF4275E}" presName="imgShp" presStyleLbl="fgImgPlace1" presStyleIdx="1" presStyleCnt="6" custScaleX="295474" custScaleY="265725" custLinFactX="-100000" custLinFactNeighborX="-134960" custLinFactNeighborY="-484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533EA05-719D-4818-8D66-30AA3B921ADF}" type="pres">
      <dgm:prSet presAssocID="{4742CAE9-1FA0-4808-B722-5962ECF4275E}" presName="txShp" presStyleLbl="node1" presStyleIdx="1" presStyleCnt="6" custScaleX="150376" custScaleY="257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855BF-16A0-4935-88CA-C16F09E7965A}" type="pres">
      <dgm:prSet presAssocID="{C53E3B0D-9937-47AF-9722-C8A0ADFAA1DC}" presName="spacing" presStyleCnt="0"/>
      <dgm:spPr/>
    </dgm:pt>
    <dgm:pt modelId="{B65BDD56-1D61-45D1-BE2D-D3652785510E}" type="pres">
      <dgm:prSet presAssocID="{FA6DC4A1-7FA2-44C8-BF3B-46B603F560DF}" presName="composite" presStyleCnt="0"/>
      <dgm:spPr/>
    </dgm:pt>
    <dgm:pt modelId="{92277DA4-F638-4F62-B424-6B39AF9936E5}" type="pres">
      <dgm:prSet presAssocID="{FA6DC4A1-7FA2-44C8-BF3B-46B603F560DF}" presName="imgShp" presStyleLbl="fgImgPlace1" presStyleIdx="2" presStyleCnt="6" custScaleX="270887" custScaleY="261961" custLinFactX="-100000" custLinFactNeighborX="-141159" custLinFactNeighborY="-326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B4156EA-F442-4FB3-880C-DEB847A2D3FB}" type="pres">
      <dgm:prSet presAssocID="{FA6DC4A1-7FA2-44C8-BF3B-46B603F560DF}" presName="txShp" presStyleLbl="node1" presStyleIdx="2" presStyleCnt="6" custScaleX="150376" custScaleY="264220" custLinFactNeighborX="219" custLinFactNeighborY="4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D09955-052D-42F2-9A83-004E93552BBD}" type="pres">
      <dgm:prSet presAssocID="{59A70E45-65B2-48E8-9C73-385A3D9674C8}" presName="spacing" presStyleCnt="0"/>
      <dgm:spPr/>
    </dgm:pt>
    <dgm:pt modelId="{1323C3ED-B28D-4364-ACF5-9BBEB7F06174}" type="pres">
      <dgm:prSet presAssocID="{C9F2ED1F-0375-4B12-8F7D-529EB30F5219}" presName="composite" presStyleCnt="0"/>
      <dgm:spPr/>
    </dgm:pt>
    <dgm:pt modelId="{4DF46246-2921-4518-B3C1-6FDC65B45017}" type="pres">
      <dgm:prSet presAssocID="{C9F2ED1F-0375-4B12-8F7D-529EB30F5219}" presName="imgShp" presStyleLbl="fgImgPlace1" presStyleIdx="3" presStyleCnt="6" custScaleX="296848" custScaleY="277435" custLinFactX="-100000" custLinFactNeighborX="-144836" custLinFactNeighborY="302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DF88021-797E-4884-B268-1E58DCA2B7D5}" type="pres">
      <dgm:prSet presAssocID="{C9F2ED1F-0375-4B12-8F7D-529EB30F5219}" presName="txShp" presStyleLbl="node1" presStyleIdx="3" presStyleCnt="6" custScaleX="150376" custScaleY="2652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42782-192B-4F57-A5A9-F42EA4372A66}" type="pres">
      <dgm:prSet presAssocID="{56FD6AF3-8ABB-47B7-8331-679A29C89569}" presName="spacing" presStyleCnt="0"/>
      <dgm:spPr/>
    </dgm:pt>
    <dgm:pt modelId="{8369E5CF-D94A-486A-869E-129E167A397D}" type="pres">
      <dgm:prSet presAssocID="{3DE778E2-218C-43B3-853A-5BEC445F14E5}" presName="composite" presStyleCnt="0"/>
      <dgm:spPr/>
    </dgm:pt>
    <dgm:pt modelId="{D4F59A2E-EC5E-4CD5-BBBB-E52840248DDE}" type="pres">
      <dgm:prSet presAssocID="{3DE778E2-218C-43B3-853A-5BEC445F14E5}" presName="imgShp" presStyleLbl="fgImgPlace1" presStyleIdx="4" presStyleCnt="6" custScaleX="300840" custScaleY="245392" custLinFactX="-100000" custLinFactNeighborX="-140452" custLinFactNeighborY="-143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FB3EC3F-2E86-44F7-AE8B-418052505146}" type="pres">
      <dgm:prSet presAssocID="{3DE778E2-218C-43B3-853A-5BEC445F14E5}" presName="txShp" presStyleLbl="node1" presStyleIdx="4" presStyleCnt="6" custScaleX="150376" custScaleY="255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6A429A-8DCE-45FF-88CC-74DBC4C1D628}" type="pres">
      <dgm:prSet presAssocID="{0EB13645-1C96-4BB0-9064-B903152A2AAE}" presName="spacing" presStyleCnt="0"/>
      <dgm:spPr/>
    </dgm:pt>
    <dgm:pt modelId="{572CA967-CD2C-47C7-8043-DF605983A46B}" type="pres">
      <dgm:prSet presAssocID="{4F1AFD8F-42C4-4222-9D40-1957AF71BACE}" presName="composite" presStyleCnt="0"/>
      <dgm:spPr/>
    </dgm:pt>
    <dgm:pt modelId="{138D7888-6B4F-4DCF-8D58-CAEBFA8F199D}" type="pres">
      <dgm:prSet presAssocID="{4F1AFD8F-42C4-4222-9D40-1957AF71BACE}" presName="imgShp" presStyleLbl="fgImgPlace1" presStyleIdx="5" presStyleCnt="6" custScaleX="307601" custScaleY="285305" custLinFactX="-100000" custLinFactNeighborX="-142694" custLinFactNeighborY="-730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3611693B-0FC9-4A6D-9E86-880FA01543C2}" type="pres">
      <dgm:prSet presAssocID="{4F1AFD8F-42C4-4222-9D40-1957AF71BACE}" presName="txShp" presStyleLbl="node1" presStyleIdx="5" presStyleCnt="6" custScaleX="150376" custScaleY="324083" custLinFactNeighborX="0" custLinFactNeighborY="5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AA9BBC-7626-431A-96E1-752286E36879}" srcId="{5002FA20-F66F-4D3D-B9C5-1D6C54994BC1}" destId="{FA6DC4A1-7FA2-44C8-BF3B-46B603F560DF}" srcOrd="2" destOrd="0" parTransId="{0E86D12A-C2F5-41C8-8184-BA0980D3F244}" sibTransId="{59A70E45-65B2-48E8-9C73-385A3D9674C8}"/>
    <dgm:cxn modelId="{E73E72D7-1328-4DBD-B71F-1C489CC2C5B8}" type="presOf" srcId="{FA6DC4A1-7FA2-44C8-BF3B-46B603F560DF}" destId="{BB4156EA-F442-4FB3-880C-DEB847A2D3FB}" srcOrd="0" destOrd="0" presId="urn:microsoft.com/office/officeart/2005/8/layout/vList3"/>
    <dgm:cxn modelId="{5E175A13-308B-45D1-A068-5769E990EA40}" type="presOf" srcId="{56E99B0C-EF99-4FE7-8731-18011B027B84}" destId="{C5F3C958-15D5-4F80-88E6-0B0F5C07A219}" srcOrd="0" destOrd="0" presId="urn:microsoft.com/office/officeart/2005/8/layout/vList3"/>
    <dgm:cxn modelId="{1EA60049-BB2C-4F34-913C-A3B0C43FCE1B}" type="presOf" srcId="{3DE778E2-218C-43B3-853A-5BEC445F14E5}" destId="{EFB3EC3F-2E86-44F7-AE8B-418052505146}" srcOrd="0" destOrd="0" presId="urn:microsoft.com/office/officeart/2005/8/layout/vList3"/>
    <dgm:cxn modelId="{13787A70-CE27-4EC1-B7E1-825C86CAFEB7}" srcId="{5002FA20-F66F-4D3D-B9C5-1D6C54994BC1}" destId="{56E99B0C-EF99-4FE7-8731-18011B027B84}" srcOrd="0" destOrd="0" parTransId="{556312B9-3D76-46ED-9AD9-785053C929EF}" sibTransId="{6F39A4C6-513A-44AC-85A3-43AC0D670D9A}"/>
    <dgm:cxn modelId="{01CE778D-AE35-4B5D-9E6F-B0F1488DA141}" srcId="{5002FA20-F66F-4D3D-B9C5-1D6C54994BC1}" destId="{3DE778E2-218C-43B3-853A-5BEC445F14E5}" srcOrd="4" destOrd="0" parTransId="{CBB763BA-DB58-49E0-8FE2-6B9993D999EC}" sibTransId="{0EB13645-1C96-4BB0-9064-B903152A2AAE}"/>
    <dgm:cxn modelId="{7BFBA69E-64F9-403D-A243-B56CDEDB57DB}" srcId="{5002FA20-F66F-4D3D-B9C5-1D6C54994BC1}" destId="{4742CAE9-1FA0-4808-B722-5962ECF4275E}" srcOrd="1" destOrd="0" parTransId="{95A4DB47-639D-4AA3-8CE3-D6B9FC550744}" sibTransId="{C53E3B0D-9937-47AF-9722-C8A0ADFAA1DC}"/>
    <dgm:cxn modelId="{D0EEA8E7-398E-486A-82D2-FA26022A6126}" type="presOf" srcId="{4F1AFD8F-42C4-4222-9D40-1957AF71BACE}" destId="{3611693B-0FC9-4A6D-9E86-880FA01543C2}" srcOrd="0" destOrd="0" presId="urn:microsoft.com/office/officeart/2005/8/layout/vList3"/>
    <dgm:cxn modelId="{08632270-51B2-4469-9BA8-5D0B76A28502}" srcId="{5002FA20-F66F-4D3D-B9C5-1D6C54994BC1}" destId="{4F1AFD8F-42C4-4222-9D40-1957AF71BACE}" srcOrd="5" destOrd="0" parTransId="{191E681A-B88F-46A5-BD9F-33848BB81E87}" sibTransId="{F89F1271-2F6B-41CD-A4E2-589F889F9738}"/>
    <dgm:cxn modelId="{C5C6D7AF-C434-4D99-8761-52DA6CB3B61F}" type="presOf" srcId="{5002FA20-F66F-4D3D-B9C5-1D6C54994BC1}" destId="{8C1FD2A2-BE2D-42D6-BF7E-D54853A65659}" srcOrd="0" destOrd="0" presId="urn:microsoft.com/office/officeart/2005/8/layout/vList3"/>
    <dgm:cxn modelId="{5526702D-4772-4B4F-8E39-56B683BE7489}" srcId="{5002FA20-F66F-4D3D-B9C5-1D6C54994BC1}" destId="{C9F2ED1F-0375-4B12-8F7D-529EB30F5219}" srcOrd="3" destOrd="0" parTransId="{B0795FF8-06ED-491B-A473-78BE1947EBE8}" sibTransId="{56FD6AF3-8ABB-47B7-8331-679A29C89569}"/>
    <dgm:cxn modelId="{833F163A-5A96-464B-8DEC-34339DCC3D2C}" type="presOf" srcId="{C9F2ED1F-0375-4B12-8F7D-529EB30F5219}" destId="{2DF88021-797E-4884-B268-1E58DCA2B7D5}" srcOrd="0" destOrd="0" presId="urn:microsoft.com/office/officeart/2005/8/layout/vList3"/>
    <dgm:cxn modelId="{B54FCB3E-E6DD-4366-93D9-06DBBFEEA7EE}" type="presOf" srcId="{4742CAE9-1FA0-4808-B722-5962ECF4275E}" destId="{7533EA05-719D-4818-8D66-30AA3B921ADF}" srcOrd="0" destOrd="0" presId="urn:microsoft.com/office/officeart/2005/8/layout/vList3"/>
    <dgm:cxn modelId="{BF704AB3-599D-4ADA-9AE6-DE7B3FBA5D2D}" type="presParOf" srcId="{8C1FD2A2-BE2D-42D6-BF7E-D54853A65659}" destId="{CA86CC8C-D913-484A-9D1C-6E04CF6C8ED6}" srcOrd="0" destOrd="0" presId="urn:microsoft.com/office/officeart/2005/8/layout/vList3"/>
    <dgm:cxn modelId="{65074115-58E4-4C67-BB57-4B50E6FB873F}" type="presParOf" srcId="{CA86CC8C-D913-484A-9D1C-6E04CF6C8ED6}" destId="{D0BFCDAC-7EB2-43DB-88AB-A5B2EBDB337E}" srcOrd="0" destOrd="0" presId="urn:microsoft.com/office/officeart/2005/8/layout/vList3"/>
    <dgm:cxn modelId="{B9A44623-230C-4D96-9411-CEC197AA7F99}" type="presParOf" srcId="{CA86CC8C-D913-484A-9D1C-6E04CF6C8ED6}" destId="{C5F3C958-15D5-4F80-88E6-0B0F5C07A219}" srcOrd="1" destOrd="0" presId="urn:microsoft.com/office/officeart/2005/8/layout/vList3"/>
    <dgm:cxn modelId="{0A90219D-AAE0-4557-8DC0-21071124EA39}" type="presParOf" srcId="{8C1FD2A2-BE2D-42D6-BF7E-D54853A65659}" destId="{25772FAA-3CEF-4502-8A36-E42CD936CC3F}" srcOrd="1" destOrd="0" presId="urn:microsoft.com/office/officeart/2005/8/layout/vList3"/>
    <dgm:cxn modelId="{4BBC64BD-C3D3-48C1-A85A-0DA4E04C25D0}" type="presParOf" srcId="{8C1FD2A2-BE2D-42D6-BF7E-D54853A65659}" destId="{7FA1F11E-2589-4B49-A3B7-3AFBA4052029}" srcOrd="2" destOrd="0" presId="urn:microsoft.com/office/officeart/2005/8/layout/vList3"/>
    <dgm:cxn modelId="{51D57845-225D-462B-AED1-3240B5A9B828}" type="presParOf" srcId="{7FA1F11E-2589-4B49-A3B7-3AFBA4052029}" destId="{A22A1DF4-B555-44E0-BDD1-1DBF182BDB68}" srcOrd="0" destOrd="0" presId="urn:microsoft.com/office/officeart/2005/8/layout/vList3"/>
    <dgm:cxn modelId="{CDC5C56E-AF57-4F6C-9DFF-2EB3032B32FD}" type="presParOf" srcId="{7FA1F11E-2589-4B49-A3B7-3AFBA4052029}" destId="{7533EA05-719D-4818-8D66-30AA3B921ADF}" srcOrd="1" destOrd="0" presId="urn:microsoft.com/office/officeart/2005/8/layout/vList3"/>
    <dgm:cxn modelId="{39AA3262-1D20-426A-ADE8-DED05515890F}" type="presParOf" srcId="{8C1FD2A2-BE2D-42D6-BF7E-D54853A65659}" destId="{854855BF-16A0-4935-88CA-C16F09E7965A}" srcOrd="3" destOrd="0" presId="urn:microsoft.com/office/officeart/2005/8/layout/vList3"/>
    <dgm:cxn modelId="{1EEDDCB6-8E00-45C0-B782-8BD27CD79D24}" type="presParOf" srcId="{8C1FD2A2-BE2D-42D6-BF7E-D54853A65659}" destId="{B65BDD56-1D61-45D1-BE2D-D3652785510E}" srcOrd="4" destOrd="0" presId="urn:microsoft.com/office/officeart/2005/8/layout/vList3"/>
    <dgm:cxn modelId="{4AAE223F-561E-408B-967C-B9B3FBCF2F86}" type="presParOf" srcId="{B65BDD56-1D61-45D1-BE2D-D3652785510E}" destId="{92277DA4-F638-4F62-B424-6B39AF9936E5}" srcOrd="0" destOrd="0" presId="urn:microsoft.com/office/officeart/2005/8/layout/vList3"/>
    <dgm:cxn modelId="{0820D0AA-783D-4F05-BD28-85182252618E}" type="presParOf" srcId="{B65BDD56-1D61-45D1-BE2D-D3652785510E}" destId="{BB4156EA-F442-4FB3-880C-DEB847A2D3FB}" srcOrd="1" destOrd="0" presId="urn:microsoft.com/office/officeart/2005/8/layout/vList3"/>
    <dgm:cxn modelId="{F5169CDD-040D-401E-AB13-432DD01404BF}" type="presParOf" srcId="{8C1FD2A2-BE2D-42D6-BF7E-D54853A65659}" destId="{1BD09955-052D-42F2-9A83-004E93552BBD}" srcOrd="5" destOrd="0" presId="urn:microsoft.com/office/officeart/2005/8/layout/vList3"/>
    <dgm:cxn modelId="{18E9201F-5617-4BFB-9F5F-F2B64F20B101}" type="presParOf" srcId="{8C1FD2A2-BE2D-42D6-BF7E-D54853A65659}" destId="{1323C3ED-B28D-4364-ACF5-9BBEB7F06174}" srcOrd="6" destOrd="0" presId="urn:microsoft.com/office/officeart/2005/8/layout/vList3"/>
    <dgm:cxn modelId="{1515CD76-9D75-4324-8A1E-32A570DB9159}" type="presParOf" srcId="{1323C3ED-B28D-4364-ACF5-9BBEB7F06174}" destId="{4DF46246-2921-4518-B3C1-6FDC65B45017}" srcOrd="0" destOrd="0" presId="urn:microsoft.com/office/officeart/2005/8/layout/vList3"/>
    <dgm:cxn modelId="{97D422BE-907B-4021-A854-96CB31403C78}" type="presParOf" srcId="{1323C3ED-B28D-4364-ACF5-9BBEB7F06174}" destId="{2DF88021-797E-4884-B268-1E58DCA2B7D5}" srcOrd="1" destOrd="0" presId="urn:microsoft.com/office/officeart/2005/8/layout/vList3"/>
    <dgm:cxn modelId="{15BB404F-63D0-480E-BC98-9CF32250EE7F}" type="presParOf" srcId="{8C1FD2A2-BE2D-42D6-BF7E-D54853A65659}" destId="{23B42782-192B-4F57-A5A9-F42EA4372A66}" srcOrd="7" destOrd="0" presId="urn:microsoft.com/office/officeart/2005/8/layout/vList3"/>
    <dgm:cxn modelId="{2E65FDE9-EFB2-4847-ACF9-A8F9DFD5EE0A}" type="presParOf" srcId="{8C1FD2A2-BE2D-42D6-BF7E-D54853A65659}" destId="{8369E5CF-D94A-486A-869E-129E167A397D}" srcOrd="8" destOrd="0" presId="urn:microsoft.com/office/officeart/2005/8/layout/vList3"/>
    <dgm:cxn modelId="{F12FB498-F824-4312-A466-94F2403EB4C4}" type="presParOf" srcId="{8369E5CF-D94A-486A-869E-129E167A397D}" destId="{D4F59A2E-EC5E-4CD5-BBBB-E52840248DDE}" srcOrd="0" destOrd="0" presId="urn:microsoft.com/office/officeart/2005/8/layout/vList3"/>
    <dgm:cxn modelId="{182EEE23-5B70-4BD2-BF70-E959A39AD914}" type="presParOf" srcId="{8369E5CF-D94A-486A-869E-129E167A397D}" destId="{EFB3EC3F-2E86-44F7-AE8B-418052505146}" srcOrd="1" destOrd="0" presId="urn:microsoft.com/office/officeart/2005/8/layout/vList3"/>
    <dgm:cxn modelId="{12A82A76-D3CB-4008-A1E2-3EDF31231159}" type="presParOf" srcId="{8C1FD2A2-BE2D-42D6-BF7E-D54853A65659}" destId="{8C6A429A-8DCE-45FF-88CC-74DBC4C1D628}" srcOrd="9" destOrd="0" presId="urn:microsoft.com/office/officeart/2005/8/layout/vList3"/>
    <dgm:cxn modelId="{E75AF3DF-CEEB-4031-8BAD-9425EBE47003}" type="presParOf" srcId="{8C1FD2A2-BE2D-42D6-BF7E-D54853A65659}" destId="{572CA967-CD2C-47C7-8043-DF605983A46B}" srcOrd="10" destOrd="0" presId="urn:microsoft.com/office/officeart/2005/8/layout/vList3"/>
    <dgm:cxn modelId="{9FFD4389-7719-4FD7-8237-DE99F6F8BAE9}" type="presParOf" srcId="{572CA967-CD2C-47C7-8043-DF605983A46B}" destId="{138D7888-6B4F-4DCF-8D58-CAEBFA8F199D}" srcOrd="0" destOrd="0" presId="urn:microsoft.com/office/officeart/2005/8/layout/vList3"/>
    <dgm:cxn modelId="{09ACB6C9-8ED5-4B30-9B25-1B66E439E1D6}" type="presParOf" srcId="{572CA967-CD2C-47C7-8043-DF605983A46B}" destId="{3611693B-0FC9-4A6D-9E86-880FA01543C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002FA20-F66F-4D3D-B9C5-1D6C54994BC1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9F2ED1F-0375-4B12-8F7D-529EB30F5219}">
      <dgm:prSet phldrT="[Текст]" custT="1"/>
      <dgm:spPr/>
      <dgm:t>
        <a:bodyPr/>
        <a:lstStyle/>
        <a:p>
          <a:pPr marL="3240000" algn="l"/>
          <a:r>
            <a:rPr lang="ru-RU" sz="2200" dirty="0" smtClean="0">
              <a:solidFill>
                <a:schemeClr val="tx1"/>
              </a:solidFill>
            </a:rPr>
            <a:t>Ремонт внутриквартальных проездов </a:t>
          </a:r>
          <a:endParaRPr lang="ru-RU" sz="2200" dirty="0">
            <a:solidFill>
              <a:schemeClr val="tx1"/>
            </a:solidFill>
          </a:endParaRPr>
        </a:p>
      </dgm:t>
    </dgm:pt>
    <dgm:pt modelId="{B0795FF8-06ED-491B-A473-78BE1947EBE8}" type="parTrans" cxnId="{5526702D-4772-4B4F-8E39-56B683BE7489}">
      <dgm:prSet/>
      <dgm:spPr/>
      <dgm:t>
        <a:bodyPr/>
        <a:lstStyle/>
        <a:p>
          <a:endParaRPr lang="ru-RU"/>
        </a:p>
      </dgm:t>
    </dgm:pt>
    <dgm:pt modelId="{56FD6AF3-8ABB-47B7-8331-679A29C89569}" type="sibTrans" cxnId="{5526702D-4772-4B4F-8E39-56B683BE7489}">
      <dgm:prSet/>
      <dgm:spPr/>
      <dgm:t>
        <a:bodyPr/>
        <a:lstStyle/>
        <a:p>
          <a:endParaRPr lang="ru-RU"/>
        </a:p>
      </dgm:t>
    </dgm:pt>
    <dgm:pt modelId="{FA6DC4A1-7FA2-44C8-BF3B-46B603F560DF}">
      <dgm:prSet custT="1"/>
      <dgm:spPr/>
      <dgm:t>
        <a:bodyPr/>
        <a:lstStyle/>
        <a:p>
          <a:pPr marL="3240000" algn="l"/>
          <a:r>
            <a:rPr lang="ru-RU" sz="2200" dirty="0" smtClean="0">
              <a:solidFill>
                <a:schemeClr val="tx1"/>
              </a:solidFill>
            </a:rPr>
            <a:t>Ремонт тротуаров</a:t>
          </a:r>
          <a:endParaRPr lang="ru-RU" sz="2200" dirty="0">
            <a:solidFill>
              <a:schemeClr val="tx1"/>
            </a:solidFill>
          </a:endParaRPr>
        </a:p>
      </dgm:t>
    </dgm:pt>
    <dgm:pt modelId="{0E86D12A-C2F5-41C8-8184-BA0980D3F244}" type="parTrans" cxnId="{97AA9BBC-7626-431A-96E1-752286E36879}">
      <dgm:prSet/>
      <dgm:spPr/>
      <dgm:t>
        <a:bodyPr/>
        <a:lstStyle/>
        <a:p>
          <a:endParaRPr lang="ru-RU"/>
        </a:p>
      </dgm:t>
    </dgm:pt>
    <dgm:pt modelId="{59A70E45-65B2-48E8-9C73-385A3D9674C8}" type="sibTrans" cxnId="{97AA9BBC-7626-431A-96E1-752286E36879}">
      <dgm:prSet/>
      <dgm:spPr/>
      <dgm:t>
        <a:bodyPr/>
        <a:lstStyle/>
        <a:p>
          <a:endParaRPr lang="ru-RU"/>
        </a:p>
      </dgm:t>
    </dgm:pt>
    <dgm:pt modelId="{4742CAE9-1FA0-4808-B722-5962ECF4275E}">
      <dgm:prSet custT="1"/>
      <dgm:spPr/>
      <dgm:t>
        <a:bodyPr/>
        <a:lstStyle/>
        <a:p>
          <a:pPr marL="3240000" algn="l"/>
          <a:r>
            <a:rPr lang="ru-RU" sz="2200" dirty="0" smtClean="0">
              <a:solidFill>
                <a:schemeClr val="tx1"/>
              </a:solidFill>
            </a:rPr>
            <a:t>Реализация национального проекта «Безопасные качественные дороги»</a:t>
          </a:r>
          <a:endParaRPr lang="ru-RU" sz="2200" dirty="0">
            <a:solidFill>
              <a:schemeClr val="tx1"/>
            </a:solidFill>
          </a:endParaRPr>
        </a:p>
      </dgm:t>
    </dgm:pt>
    <dgm:pt modelId="{95A4DB47-639D-4AA3-8CE3-D6B9FC550744}" type="parTrans" cxnId="{7BFBA69E-64F9-403D-A243-B56CDEDB57DB}">
      <dgm:prSet/>
      <dgm:spPr/>
      <dgm:t>
        <a:bodyPr/>
        <a:lstStyle/>
        <a:p>
          <a:endParaRPr lang="ru-RU"/>
        </a:p>
      </dgm:t>
    </dgm:pt>
    <dgm:pt modelId="{C53E3B0D-9937-47AF-9722-C8A0ADFAA1DC}" type="sibTrans" cxnId="{7BFBA69E-64F9-403D-A243-B56CDEDB57DB}">
      <dgm:prSet/>
      <dgm:spPr/>
      <dgm:t>
        <a:bodyPr/>
        <a:lstStyle/>
        <a:p>
          <a:endParaRPr lang="ru-RU"/>
        </a:p>
      </dgm:t>
    </dgm:pt>
    <dgm:pt modelId="{4F1AFD8F-42C4-4222-9D40-1957AF71BACE}">
      <dgm:prSet custT="1"/>
      <dgm:spPr/>
      <dgm:t>
        <a:bodyPr/>
        <a:lstStyle/>
        <a:p>
          <a:pPr marL="3240000" algn="l"/>
          <a:r>
            <a:rPr lang="ru-RU" sz="2200" dirty="0" smtClean="0">
              <a:solidFill>
                <a:schemeClr val="tx1"/>
              </a:solidFill>
            </a:rPr>
            <a:t>Содержание и ремонт средств регулирования дорожного движения</a:t>
          </a:r>
          <a:endParaRPr lang="ru-RU" sz="2200" dirty="0">
            <a:solidFill>
              <a:schemeClr val="tx1"/>
            </a:solidFill>
          </a:endParaRPr>
        </a:p>
      </dgm:t>
    </dgm:pt>
    <dgm:pt modelId="{191E681A-B88F-46A5-BD9F-33848BB81E87}" type="parTrans" cxnId="{08632270-51B2-4469-9BA8-5D0B76A28502}">
      <dgm:prSet/>
      <dgm:spPr/>
      <dgm:t>
        <a:bodyPr/>
        <a:lstStyle/>
        <a:p>
          <a:endParaRPr lang="ru-RU"/>
        </a:p>
      </dgm:t>
    </dgm:pt>
    <dgm:pt modelId="{F89F1271-2F6B-41CD-A4E2-589F889F9738}" type="sibTrans" cxnId="{08632270-51B2-4469-9BA8-5D0B76A28502}">
      <dgm:prSet/>
      <dgm:spPr/>
      <dgm:t>
        <a:bodyPr/>
        <a:lstStyle/>
        <a:p>
          <a:endParaRPr lang="ru-RU"/>
        </a:p>
      </dgm:t>
    </dgm:pt>
    <dgm:pt modelId="{56E99B0C-EF99-4FE7-8731-18011B027B84}">
      <dgm:prSet phldrT="[Текст]" custT="1"/>
      <dgm:spPr/>
      <dgm:t>
        <a:bodyPr/>
        <a:lstStyle/>
        <a:p>
          <a:pPr marL="3240000" algn="l"/>
          <a:r>
            <a:rPr lang="ru-RU" sz="2200" dirty="0" smtClean="0">
              <a:solidFill>
                <a:schemeClr val="tx1"/>
              </a:solidFill>
            </a:rPr>
            <a:t>Восстановление и нанесение дорожной разметки</a:t>
          </a:r>
          <a:endParaRPr lang="ru-RU" sz="2200" dirty="0">
            <a:solidFill>
              <a:schemeClr val="tx1"/>
            </a:solidFill>
          </a:endParaRPr>
        </a:p>
      </dgm:t>
    </dgm:pt>
    <dgm:pt modelId="{6F39A4C6-513A-44AC-85A3-43AC0D670D9A}" type="sibTrans" cxnId="{13787A70-CE27-4EC1-B7E1-825C86CAFEB7}">
      <dgm:prSet/>
      <dgm:spPr/>
      <dgm:t>
        <a:bodyPr/>
        <a:lstStyle/>
        <a:p>
          <a:endParaRPr lang="ru-RU"/>
        </a:p>
      </dgm:t>
    </dgm:pt>
    <dgm:pt modelId="{556312B9-3D76-46ED-9AD9-785053C929EF}" type="parTrans" cxnId="{13787A70-CE27-4EC1-B7E1-825C86CAFEB7}">
      <dgm:prSet/>
      <dgm:spPr/>
      <dgm:t>
        <a:bodyPr/>
        <a:lstStyle/>
        <a:p>
          <a:endParaRPr lang="ru-RU"/>
        </a:p>
      </dgm:t>
    </dgm:pt>
    <dgm:pt modelId="{8C1FD2A2-BE2D-42D6-BF7E-D54853A65659}" type="pres">
      <dgm:prSet presAssocID="{5002FA20-F66F-4D3D-B9C5-1D6C54994BC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86CC8C-D913-484A-9D1C-6E04CF6C8ED6}" type="pres">
      <dgm:prSet presAssocID="{56E99B0C-EF99-4FE7-8731-18011B027B84}" presName="composite" presStyleCnt="0"/>
      <dgm:spPr/>
    </dgm:pt>
    <dgm:pt modelId="{D0BFCDAC-7EB2-43DB-88AB-A5B2EBDB337E}" type="pres">
      <dgm:prSet presAssocID="{56E99B0C-EF99-4FE7-8731-18011B027B84}" presName="imgShp" presStyleLbl="fgImgPlace1" presStyleIdx="0" presStyleCnt="5" custScaleX="307914" custScaleY="307914" custLinFactX="-100000" custLinFactY="300000" custLinFactNeighborX="-174187" custLinFactNeighborY="3895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5F3C958-15D5-4F80-88E6-0B0F5C07A219}" type="pres">
      <dgm:prSet presAssocID="{56E99B0C-EF99-4FE7-8731-18011B027B84}" presName="txShp" presStyleLbl="node1" presStyleIdx="0" presStyleCnt="5" custScaleX="150376" custScaleY="326457" custLinFactY="300000" custLinFactNeighborX="0" custLinFactNeighborY="392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72FAA-3CEF-4502-8A36-E42CD936CC3F}" type="pres">
      <dgm:prSet presAssocID="{6F39A4C6-513A-44AC-85A3-43AC0D670D9A}" presName="spacing" presStyleCnt="0"/>
      <dgm:spPr/>
    </dgm:pt>
    <dgm:pt modelId="{7FA1F11E-2589-4B49-A3B7-3AFBA4052029}" type="pres">
      <dgm:prSet presAssocID="{4742CAE9-1FA0-4808-B722-5962ECF4275E}" presName="composite" presStyleCnt="0"/>
      <dgm:spPr/>
    </dgm:pt>
    <dgm:pt modelId="{A22A1DF4-B555-44E0-BDD1-1DBF182BDB68}" type="pres">
      <dgm:prSet presAssocID="{4742CAE9-1FA0-4808-B722-5962ECF4275E}" presName="imgShp" presStyleLbl="fgImgPlace1" presStyleIdx="1" presStyleCnt="5" custScaleX="311989" custScaleY="311989" custLinFactX="-100000" custLinFactY="-149336" custLinFactNeighborX="-167049" custLinFactNeighborY="-2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533EA05-719D-4818-8D66-30AA3B921ADF}" type="pres">
      <dgm:prSet presAssocID="{4742CAE9-1FA0-4808-B722-5962ECF4275E}" presName="txShp" presStyleLbl="node1" presStyleIdx="1" presStyleCnt="5" custScaleX="150376" custScaleY="323612" custLinFactY="-157502" custLinFactNeighborX="0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855BF-16A0-4935-88CA-C16F09E7965A}" type="pres">
      <dgm:prSet presAssocID="{C53E3B0D-9937-47AF-9722-C8A0ADFAA1DC}" presName="spacing" presStyleCnt="0"/>
      <dgm:spPr/>
    </dgm:pt>
    <dgm:pt modelId="{B65BDD56-1D61-45D1-BE2D-D3652785510E}" type="pres">
      <dgm:prSet presAssocID="{FA6DC4A1-7FA2-44C8-BF3B-46B603F560DF}" presName="composite" presStyleCnt="0"/>
      <dgm:spPr/>
    </dgm:pt>
    <dgm:pt modelId="{92277DA4-F638-4F62-B424-6B39AF9936E5}" type="pres">
      <dgm:prSet presAssocID="{FA6DC4A1-7FA2-44C8-BF3B-46B603F560DF}" presName="imgShp" presStyleLbl="fgImgPlace1" presStyleIdx="2" presStyleCnt="5" custScaleX="309037" custScaleY="311226" custLinFactX="-100000" custLinFactY="129216" custLinFactNeighborX="-168951" custLinFactNeighborY="2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B4156EA-F442-4FB3-880C-DEB847A2D3FB}" type="pres">
      <dgm:prSet presAssocID="{FA6DC4A1-7FA2-44C8-BF3B-46B603F560DF}" presName="txShp" presStyleLbl="node1" presStyleIdx="2" presStyleCnt="5" custScaleX="150376" custScaleY="325860" custLinFactY="132119" custLinFactNeighborX="0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D09955-052D-42F2-9A83-004E93552BBD}" type="pres">
      <dgm:prSet presAssocID="{59A70E45-65B2-48E8-9C73-385A3D9674C8}" presName="spacing" presStyleCnt="0"/>
      <dgm:spPr/>
    </dgm:pt>
    <dgm:pt modelId="{1323C3ED-B28D-4364-ACF5-9BBEB7F06174}" type="pres">
      <dgm:prSet presAssocID="{C9F2ED1F-0375-4B12-8F7D-529EB30F5219}" presName="composite" presStyleCnt="0"/>
      <dgm:spPr/>
    </dgm:pt>
    <dgm:pt modelId="{4DF46246-2921-4518-B3C1-6FDC65B45017}" type="pres">
      <dgm:prSet presAssocID="{C9F2ED1F-0375-4B12-8F7D-529EB30F5219}" presName="imgShp" presStyleLbl="fgImgPlace1" presStyleIdx="3" presStyleCnt="5" custScaleX="318092" custScaleY="314351" custLinFactX="-100000" custLinFactY="-321905" custLinFactNeighborX="-176707" custLinFactNeighborY="-40000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DF88021-797E-4884-B268-1E58DCA2B7D5}" type="pres">
      <dgm:prSet presAssocID="{C9F2ED1F-0375-4B12-8F7D-529EB30F5219}" presName="txShp" presStyleLbl="node1" presStyleIdx="3" presStyleCnt="5" custScaleX="150376" custScaleY="325265" custLinFactY="-319550" custLinFactNeighborX="0" custLinFactNeighborY="-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42782-192B-4F57-A5A9-F42EA4372A66}" type="pres">
      <dgm:prSet presAssocID="{56FD6AF3-8ABB-47B7-8331-679A29C89569}" presName="spacing" presStyleCnt="0"/>
      <dgm:spPr/>
    </dgm:pt>
    <dgm:pt modelId="{572CA967-CD2C-47C7-8043-DF605983A46B}" type="pres">
      <dgm:prSet presAssocID="{4F1AFD8F-42C4-4222-9D40-1957AF71BACE}" presName="composite" presStyleCnt="0"/>
      <dgm:spPr/>
    </dgm:pt>
    <dgm:pt modelId="{138D7888-6B4F-4DCF-8D58-CAEBFA8F199D}" type="pres">
      <dgm:prSet presAssocID="{4F1AFD8F-42C4-4222-9D40-1957AF71BACE}" presName="imgShp" presStyleLbl="fgImgPlace1" presStyleIdx="4" presStyleCnt="5" custScaleX="311964" custScaleY="318355" custLinFactX="-100000" custLinFactNeighborX="-173846" custLinFactNeighborY="-2279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611693B-0FC9-4A6D-9E86-880FA01543C2}" type="pres">
      <dgm:prSet presAssocID="{4F1AFD8F-42C4-4222-9D40-1957AF71BACE}" presName="txShp" presStyleLbl="node1" presStyleIdx="4" presStyleCnt="5" custScaleX="150376" custScaleY="324083" custLinFactNeighborX="0" custLinFactNeighborY="-20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AA9BBC-7626-431A-96E1-752286E36879}" srcId="{5002FA20-F66F-4D3D-B9C5-1D6C54994BC1}" destId="{FA6DC4A1-7FA2-44C8-BF3B-46B603F560DF}" srcOrd="2" destOrd="0" parTransId="{0E86D12A-C2F5-41C8-8184-BA0980D3F244}" sibTransId="{59A70E45-65B2-48E8-9C73-385A3D9674C8}"/>
    <dgm:cxn modelId="{E73E72D7-1328-4DBD-B71F-1C489CC2C5B8}" type="presOf" srcId="{FA6DC4A1-7FA2-44C8-BF3B-46B603F560DF}" destId="{BB4156EA-F442-4FB3-880C-DEB847A2D3FB}" srcOrd="0" destOrd="0" presId="urn:microsoft.com/office/officeart/2005/8/layout/vList3"/>
    <dgm:cxn modelId="{5E175A13-308B-45D1-A068-5769E990EA40}" type="presOf" srcId="{56E99B0C-EF99-4FE7-8731-18011B027B84}" destId="{C5F3C958-15D5-4F80-88E6-0B0F5C07A219}" srcOrd="0" destOrd="0" presId="urn:microsoft.com/office/officeart/2005/8/layout/vList3"/>
    <dgm:cxn modelId="{13787A70-CE27-4EC1-B7E1-825C86CAFEB7}" srcId="{5002FA20-F66F-4D3D-B9C5-1D6C54994BC1}" destId="{56E99B0C-EF99-4FE7-8731-18011B027B84}" srcOrd="0" destOrd="0" parTransId="{556312B9-3D76-46ED-9AD9-785053C929EF}" sibTransId="{6F39A4C6-513A-44AC-85A3-43AC0D670D9A}"/>
    <dgm:cxn modelId="{7BFBA69E-64F9-403D-A243-B56CDEDB57DB}" srcId="{5002FA20-F66F-4D3D-B9C5-1D6C54994BC1}" destId="{4742CAE9-1FA0-4808-B722-5962ECF4275E}" srcOrd="1" destOrd="0" parTransId="{95A4DB47-639D-4AA3-8CE3-D6B9FC550744}" sibTransId="{C53E3B0D-9937-47AF-9722-C8A0ADFAA1DC}"/>
    <dgm:cxn modelId="{D0EEA8E7-398E-486A-82D2-FA26022A6126}" type="presOf" srcId="{4F1AFD8F-42C4-4222-9D40-1957AF71BACE}" destId="{3611693B-0FC9-4A6D-9E86-880FA01543C2}" srcOrd="0" destOrd="0" presId="urn:microsoft.com/office/officeart/2005/8/layout/vList3"/>
    <dgm:cxn modelId="{08632270-51B2-4469-9BA8-5D0B76A28502}" srcId="{5002FA20-F66F-4D3D-B9C5-1D6C54994BC1}" destId="{4F1AFD8F-42C4-4222-9D40-1957AF71BACE}" srcOrd="4" destOrd="0" parTransId="{191E681A-B88F-46A5-BD9F-33848BB81E87}" sibTransId="{F89F1271-2F6B-41CD-A4E2-589F889F9738}"/>
    <dgm:cxn modelId="{C5C6D7AF-C434-4D99-8761-52DA6CB3B61F}" type="presOf" srcId="{5002FA20-F66F-4D3D-B9C5-1D6C54994BC1}" destId="{8C1FD2A2-BE2D-42D6-BF7E-D54853A65659}" srcOrd="0" destOrd="0" presId="urn:microsoft.com/office/officeart/2005/8/layout/vList3"/>
    <dgm:cxn modelId="{5526702D-4772-4B4F-8E39-56B683BE7489}" srcId="{5002FA20-F66F-4D3D-B9C5-1D6C54994BC1}" destId="{C9F2ED1F-0375-4B12-8F7D-529EB30F5219}" srcOrd="3" destOrd="0" parTransId="{B0795FF8-06ED-491B-A473-78BE1947EBE8}" sibTransId="{56FD6AF3-8ABB-47B7-8331-679A29C89569}"/>
    <dgm:cxn modelId="{833F163A-5A96-464B-8DEC-34339DCC3D2C}" type="presOf" srcId="{C9F2ED1F-0375-4B12-8F7D-529EB30F5219}" destId="{2DF88021-797E-4884-B268-1E58DCA2B7D5}" srcOrd="0" destOrd="0" presId="urn:microsoft.com/office/officeart/2005/8/layout/vList3"/>
    <dgm:cxn modelId="{B54FCB3E-E6DD-4366-93D9-06DBBFEEA7EE}" type="presOf" srcId="{4742CAE9-1FA0-4808-B722-5962ECF4275E}" destId="{7533EA05-719D-4818-8D66-30AA3B921ADF}" srcOrd="0" destOrd="0" presId="urn:microsoft.com/office/officeart/2005/8/layout/vList3"/>
    <dgm:cxn modelId="{BF704AB3-599D-4ADA-9AE6-DE7B3FBA5D2D}" type="presParOf" srcId="{8C1FD2A2-BE2D-42D6-BF7E-D54853A65659}" destId="{CA86CC8C-D913-484A-9D1C-6E04CF6C8ED6}" srcOrd="0" destOrd="0" presId="urn:microsoft.com/office/officeart/2005/8/layout/vList3"/>
    <dgm:cxn modelId="{65074115-58E4-4C67-BB57-4B50E6FB873F}" type="presParOf" srcId="{CA86CC8C-D913-484A-9D1C-6E04CF6C8ED6}" destId="{D0BFCDAC-7EB2-43DB-88AB-A5B2EBDB337E}" srcOrd="0" destOrd="0" presId="urn:microsoft.com/office/officeart/2005/8/layout/vList3"/>
    <dgm:cxn modelId="{B9A44623-230C-4D96-9411-CEC197AA7F99}" type="presParOf" srcId="{CA86CC8C-D913-484A-9D1C-6E04CF6C8ED6}" destId="{C5F3C958-15D5-4F80-88E6-0B0F5C07A219}" srcOrd="1" destOrd="0" presId="urn:microsoft.com/office/officeart/2005/8/layout/vList3"/>
    <dgm:cxn modelId="{0A90219D-AAE0-4557-8DC0-21071124EA39}" type="presParOf" srcId="{8C1FD2A2-BE2D-42D6-BF7E-D54853A65659}" destId="{25772FAA-3CEF-4502-8A36-E42CD936CC3F}" srcOrd="1" destOrd="0" presId="urn:microsoft.com/office/officeart/2005/8/layout/vList3"/>
    <dgm:cxn modelId="{4BBC64BD-C3D3-48C1-A85A-0DA4E04C25D0}" type="presParOf" srcId="{8C1FD2A2-BE2D-42D6-BF7E-D54853A65659}" destId="{7FA1F11E-2589-4B49-A3B7-3AFBA4052029}" srcOrd="2" destOrd="0" presId="urn:microsoft.com/office/officeart/2005/8/layout/vList3"/>
    <dgm:cxn modelId="{51D57845-225D-462B-AED1-3240B5A9B828}" type="presParOf" srcId="{7FA1F11E-2589-4B49-A3B7-3AFBA4052029}" destId="{A22A1DF4-B555-44E0-BDD1-1DBF182BDB68}" srcOrd="0" destOrd="0" presId="urn:microsoft.com/office/officeart/2005/8/layout/vList3"/>
    <dgm:cxn modelId="{CDC5C56E-AF57-4F6C-9DFF-2EB3032B32FD}" type="presParOf" srcId="{7FA1F11E-2589-4B49-A3B7-3AFBA4052029}" destId="{7533EA05-719D-4818-8D66-30AA3B921ADF}" srcOrd="1" destOrd="0" presId="urn:microsoft.com/office/officeart/2005/8/layout/vList3"/>
    <dgm:cxn modelId="{39AA3262-1D20-426A-ADE8-DED05515890F}" type="presParOf" srcId="{8C1FD2A2-BE2D-42D6-BF7E-D54853A65659}" destId="{854855BF-16A0-4935-88CA-C16F09E7965A}" srcOrd="3" destOrd="0" presId="urn:microsoft.com/office/officeart/2005/8/layout/vList3"/>
    <dgm:cxn modelId="{1EEDDCB6-8E00-45C0-B782-8BD27CD79D24}" type="presParOf" srcId="{8C1FD2A2-BE2D-42D6-BF7E-D54853A65659}" destId="{B65BDD56-1D61-45D1-BE2D-D3652785510E}" srcOrd="4" destOrd="0" presId="urn:microsoft.com/office/officeart/2005/8/layout/vList3"/>
    <dgm:cxn modelId="{4AAE223F-561E-408B-967C-B9B3FBCF2F86}" type="presParOf" srcId="{B65BDD56-1D61-45D1-BE2D-D3652785510E}" destId="{92277DA4-F638-4F62-B424-6B39AF9936E5}" srcOrd="0" destOrd="0" presId="urn:microsoft.com/office/officeart/2005/8/layout/vList3"/>
    <dgm:cxn modelId="{0820D0AA-783D-4F05-BD28-85182252618E}" type="presParOf" srcId="{B65BDD56-1D61-45D1-BE2D-D3652785510E}" destId="{BB4156EA-F442-4FB3-880C-DEB847A2D3FB}" srcOrd="1" destOrd="0" presId="urn:microsoft.com/office/officeart/2005/8/layout/vList3"/>
    <dgm:cxn modelId="{F5169CDD-040D-401E-AB13-432DD01404BF}" type="presParOf" srcId="{8C1FD2A2-BE2D-42D6-BF7E-D54853A65659}" destId="{1BD09955-052D-42F2-9A83-004E93552BBD}" srcOrd="5" destOrd="0" presId="urn:microsoft.com/office/officeart/2005/8/layout/vList3"/>
    <dgm:cxn modelId="{18E9201F-5617-4BFB-9F5F-F2B64F20B101}" type="presParOf" srcId="{8C1FD2A2-BE2D-42D6-BF7E-D54853A65659}" destId="{1323C3ED-B28D-4364-ACF5-9BBEB7F06174}" srcOrd="6" destOrd="0" presId="urn:microsoft.com/office/officeart/2005/8/layout/vList3"/>
    <dgm:cxn modelId="{1515CD76-9D75-4324-8A1E-32A570DB9159}" type="presParOf" srcId="{1323C3ED-B28D-4364-ACF5-9BBEB7F06174}" destId="{4DF46246-2921-4518-B3C1-6FDC65B45017}" srcOrd="0" destOrd="0" presId="urn:microsoft.com/office/officeart/2005/8/layout/vList3"/>
    <dgm:cxn modelId="{97D422BE-907B-4021-A854-96CB31403C78}" type="presParOf" srcId="{1323C3ED-B28D-4364-ACF5-9BBEB7F06174}" destId="{2DF88021-797E-4884-B268-1E58DCA2B7D5}" srcOrd="1" destOrd="0" presId="urn:microsoft.com/office/officeart/2005/8/layout/vList3"/>
    <dgm:cxn modelId="{15BB404F-63D0-480E-BC98-9CF32250EE7F}" type="presParOf" srcId="{8C1FD2A2-BE2D-42D6-BF7E-D54853A65659}" destId="{23B42782-192B-4F57-A5A9-F42EA4372A66}" srcOrd="7" destOrd="0" presId="urn:microsoft.com/office/officeart/2005/8/layout/vList3"/>
    <dgm:cxn modelId="{E75AF3DF-CEEB-4031-8BAD-9425EBE47003}" type="presParOf" srcId="{8C1FD2A2-BE2D-42D6-BF7E-D54853A65659}" destId="{572CA967-CD2C-47C7-8043-DF605983A46B}" srcOrd="8" destOrd="0" presId="urn:microsoft.com/office/officeart/2005/8/layout/vList3"/>
    <dgm:cxn modelId="{9FFD4389-7719-4FD7-8237-DE99F6F8BAE9}" type="presParOf" srcId="{572CA967-CD2C-47C7-8043-DF605983A46B}" destId="{138D7888-6B4F-4DCF-8D58-CAEBFA8F199D}" srcOrd="0" destOrd="0" presId="urn:microsoft.com/office/officeart/2005/8/layout/vList3"/>
    <dgm:cxn modelId="{09ACB6C9-8ED5-4B30-9B25-1B66E439E1D6}" type="presParOf" srcId="{572CA967-CD2C-47C7-8043-DF605983A46B}" destId="{3611693B-0FC9-4A6D-9E86-880FA01543C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002FA20-F66F-4D3D-B9C5-1D6C54994BC1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56E99B0C-EF99-4FE7-8731-18011B027B84}">
      <dgm:prSet phldrT="[Текст]" custT="1"/>
      <dgm:spPr/>
      <dgm:t>
        <a:bodyPr/>
        <a:lstStyle/>
        <a:p>
          <a:pPr marL="3240000" algn="l"/>
          <a:r>
            <a:rPr lang="ru-RU" sz="2200" dirty="0" smtClean="0">
              <a:solidFill>
                <a:schemeClr val="tx1"/>
              </a:solidFill>
            </a:rPr>
            <a:t>Выполнение работ по сносу многоквартирных домов</a:t>
          </a:r>
          <a:endParaRPr lang="ru-RU" sz="2200" dirty="0">
            <a:solidFill>
              <a:schemeClr val="tx1"/>
            </a:solidFill>
          </a:endParaRPr>
        </a:p>
      </dgm:t>
    </dgm:pt>
    <dgm:pt modelId="{556312B9-3D76-46ED-9AD9-785053C929EF}" type="parTrans" cxnId="{13787A70-CE27-4EC1-B7E1-825C86CAFEB7}">
      <dgm:prSet/>
      <dgm:spPr/>
      <dgm:t>
        <a:bodyPr/>
        <a:lstStyle/>
        <a:p>
          <a:endParaRPr lang="ru-RU"/>
        </a:p>
      </dgm:t>
    </dgm:pt>
    <dgm:pt modelId="{6F39A4C6-513A-44AC-85A3-43AC0D670D9A}" type="sibTrans" cxnId="{13787A70-CE27-4EC1-B7E1-825C86CAFEB7}">
      <dgm:prSet/>
      <dgm:spPr/>
      <dgm:t>
        <a:bodyPr/>
        <a:lstStyle/>
        <a:p>
          <a:endParaRPr lang="ru-RU"/>
        </a:p>
      </dgm:t>
    </dgm:pt>
    <dgm:pt modelId="{C9F2ED1F-0375-4B12-8F7D-529EB30F5219}">
      <dgm:prSet phldrT="[Текст]" custT="1"/>
      <dgm:spPr/>
      <dgm:t>
        <a:bodyPr/>
        <a:lstStyle/>
        <a:p>
          <a:pPr marL="3240000" algn="l"/>
          <a:r>
            <a:rPr lang="ru-RU" sz="2200" dirty="0" smtClean="0">
              <a:solidFill>
                <a:schemeClr val="tx1"/>
              </a:solidFill>
            </a:rPr>
            <a:t>Субсидии садоводческим некоммерческим товариществам</a:t>
          </a:r>
          <a:endParaRPr lang="ru-RU" sz="2200" dirty="0">
            <a:solidFill>
              <a:schemeClr val="tx1"/>
            </a:solidFill>
          </a:endParaRPr>
        </a:p>
      </dgm:t>
    </dgm:pt>
    <dgm:pt modelId="{B0795FF8-06ED-491B-A473-78BE1947EBE8}" type="parTrans" cxnId="{5526702D-4772-4B4F-8E39-56B683BE7489}">
      <dgm:prSet/>
      <dgm:spPr/>
      <dgm:t>
        <a:bodyPr/>
        <a:lstStyle/>
        <a:p>
          <a:endParaRPr lang="ru-RU"/>
        </a:p>
      </dgm:t>
    </dgm:pt>
    <dgm:pt modelId="{56FD6AF3-8ABB-47B7-8331-679A29C89569}" type="sibTrans" cxnId="{5526702D-4772-4B4F-8E39-56B683BE7489}">
      <dgm:prSet/>
      <dgm:spPr/>
      <dgm:t>
        <a:bodyPr/>
        <a:lstStyle/>
        <a:p>
          <a:endParaRPr lang="ru-RU"/>
        </a:p>
      </dgm:t>
    </dgm:pt>
    <dgm:pt modelId="{FA6DC4A1-7FA2-44C8-BF3B-46B603F560DF}">
      <dgm:prSet custT="1"/>
      <dgm:spPr>
        <a:solidFill>
          <a:srgbClr val="92D050"/>
        </a:solidFill>
      </dgm:spPr>
      <dgm:t>
        <a:bodyPr/>
        <a:lstStyle/>
        <a:p>
          <a:pPr marL="3240000" algn="l"/>
          <a:r>
            <a:rPr lang="ru-RU" sz="2200" dirty="0" smtClean="0">
              <a:solidFill>
                <a:schemeClr val="tx1"/>
              </a:solidFill>
            </a:rPr>
            <a:t>Расходы за счет экологических платежей</a:t>
          </a:r>
          <a:endParaRPr lang="ru-RU" sz="2200" dirty="0">
            <a:solidFill>
              <a:schemeClr val="tx1"/>
            </a:solidFill>
          </a:endParaRPr>
        </a:p>
      </dgm:t>
    </dgm:pt>
    <dgm:pt modelId="{0E86D12A-C2F5-41C8-8184-BA0980D3F244}" type="parTrans" cxnId="{97AA9BBC-7626-431A-96E1-752286E36879}">
      <dgm:prSet/>
      <dgm:spPr/>
      <dgm:t>
        <a:bodyPr/>
        <a:lstStyle/>
        <a:p>
          <a:endParaRPr lang="ru-RU"/>
        </a:p>
      </dgm:t>
    </dgm:pt>
    <dgm:pt modelId="{59A70E45-65B2-48E8-9C73-385A3D9674C8}" type="sibTrans" cxnId="{97AA9BBC-7626-431A-96E1-752286E36879}">
      <dgm:prSet/>
      <dgm:spPr/>
      <dgm:t>
        <a:bodyPr/>
        <a:lstStyle/>
        <a:p>
          <a:endParaRPr lang="ru-RU"/>
        </a:p>
      </dgm:t>
    </dgm:pt>
    <dgm:pt modelId="{4742CAE9-1FA0-4808-B722-5962ECF4275E}">
      <dgm:prSet custT="1"/>
      <dgm:spPr/>
      <dgm:t>
        <a:bodyPr/>
        <a:lstStyle/>
        <a:p>
          <a:pPr marL="3240000" algn="l"/>
          <a:r>
            <a:rPr lang="ru-RU" sz="2200" dirty="0" smtClean="0">
              <a:solidFill>
                <a:schemeClr val="tx1"/>
              </a:solidFill>
            </a:rPr>
            <a:t>Формирование комфортной городской среды</a:t>
          </a:r>
          <a:endParaRPr lang="ru-RU" sz="2200" dirty="0">
            <a:solidFill>
              <a:schemeClr val="tx1"/>
            </a:solidFill>
          </a:endParaRPr>
        </a:p>
      </dgm:t>
    </dgm:pt>
    <dgm:pt modelId="{95A4DB47-639D-4AA3-8CE3-D6B9FC550744}" type="parTrans" cxnId="{7BFBA69E-64F9-403D-A243-B56CDEDB57DB}">
      <dgm:prSet/>
      <dgm:spPr/>
      <dgm:t>
        <a:bodyPr/>
        <a:lstStyle/>
        <a:p>
          <a:endParaRPr lang="ru-RU"/>
        </a:p>
      </dgm:t>
    </dgm:pt>
    <dgm:pt modelId="{C53E3B0D-9937-47AF-9722-C8A0ADFAA1DC}" type="sibTrans" cxnId="{7BFBA69E-64F9-403D-A243-B56CDEDB57DB}">
      <dgm:prSet/>
      <dgm:spPr/>
      <dgm:t>
        <a:bodyPr/>
        <a:lstStyle/>
        <a:p>
          <a:endParaRPr lang="ru-RU"/>
        </a:p>
      </dgm:t>
    </dgm:pt>
    <dgm:pt modelId="{8C1FD2A2-BE2D-42D6-BF7E-D54853A65659}" type="pres">
      <dgm:prSet presAssocID="{5002FA20-F66F-4D3D-B9C5-1D6C54994BC1}" presName="linearFlow" presStyleCnt="0">
        <dgm:presLayoutVars>
          <dgm:dir/>
          <dgm:resizeHandles val="exact"/>
        </dgm:presLayoutVars>
      </dgm:prSet>
      <dgm:spPr/>
    </dgm:pt>
    <dgm:pt modelId="{CA86CC8C-D913-484A-9D1C-6E04CF6C8ED6}" type="pres">
      <dgm:prSet presAssocID="{56E99B0C-EF99-4FE7-8731-18011B027B84}" presName="composite" presStyleCnt="0"/>
      <dgm:spPr/>
    </dgm:pt>
    <dgm:pt modelId="{D0BFCDAC-7EB2-43DB-88AB-A5B2EBDB337E}" type="pres">
      <dgm:prSet presAssocID="{56E99B0C-EF99-4FE7-8731-18011B027B84}" presName="imgShp" presStyleLbl="fgImgPlace1" presStyleIdx="0" presStyleCnt="4" custScaleX="328820" custScaleY="313755" custLinFactX="-73453" custLinFactY="307699" custLinFactNeighborX="-100000" custLinFactNeighborY="4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5F3C958-15D5-4F80-88E6-0B0F5C07A219}" type="pres">
      <dgm:prSet presAssocID="{56E99B0C-EF99-4FE7-8731-18011B027B84}" presName="txShp" presStyleLbl="node1" presStyleIdx="0" presStyleCnt="4" custScaleX="150376" custScaleY="326457" custLinFactY="307698" custLinFactNeighborX="0" custLinFactNeighborY="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72FAA-3CEF-4502-8A36-E42CD936CC3F}" type="pres">
      <dgm:prSet presAssocID="{6F39A4C6-513A-44AC-85A3-43AC0D670D9A}" presName="spacing" presStyleCnt="0"/>
      <dgm:spPr/>
    </dgm:pt>
    <dgm:pt modelId="{7FA1F11E-2589-4B49-A3B7-3AFBA4052029}" type="pres">
      <dgm:prSet presAssocID="{4742CAE9-1FA0-4808-B722-5962ECF4275E}" presName="composite" presStyleCnt="0"/>
      <dgm:spPr/>
    </dgm:pt>
    <dgm:pt modelId="{A22A1DF4-B555-44E0-BDD1-1DBF182BDB68}" type="pres">
      <dgm:prSet presAssocID="{4742CAE9-1FA0-4808-B722-5962ECF4275E}" presName="imgShp" presStyleLbl="fgImgPlace1" presStyleIdx="1" presStyleCnt="4" custScaleX="311989" custScaleY="311989" custLinFactX="-78009" custLinFactY="-156434" custLinFactNeighborX="-100000" custLinFactNeighborY="-2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533EA05-719D-4818-8D66-30AA3B921ADF}" type="pres">
      <dgm:prSet presAssocID="{4742CAE9-1FA0-4808-B722-5962ECF4275E}" presName="txShp" presStyleLbl="node1" presStyleIdx="1" presStyleCnt="4" custScaleX="150376" custScaleY="323612" custLinFactY="-157397" custLinFactNeighborX="0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855BF-16A0-4935-88CA-C16F09E7965A}" type="pres">
      <dgm:prSet presAssocID="{C53E3B0D-9937-47AF-9722-C8A0ADFAA1DC}" presName="spacing" presStyleCnt="0"/>
      <dgm:spPr/>
    </dgm:pt>
    <dgm:pt modelId="{B65BDD56-1D61-45D1-BE2D-D3652785510E}" type="pres">
      <dgm:prSet presAssocID="{FA6DC4A1-7FA2-44C8-BF3B-46B603F560DF}" presName="composite" presStyleCnt="0"/>
      <dgm:spPr/>
    </dgm:pt>
    <dgm:pt modelId="{92277DA4-F638-4F62-B424-6B39AF9936E5}" type="pres">
      <dgm:prSet presAssocID="{FA6DC4A1-7FA2-44C8-BF3B-46B603F560DF}" presName="imgShp" presStyleLbl="fgImgPlace1" presStyleIdx="2" presStyleCnt="4" custScaleX="321882" custScaleY="320569" custLinFactX="-69984" custLinFactY="-163340" custLinFactNeighborX="-100000" custLinFactNeighborY="-2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B4156EA-F442-4FB3-880C-DEB847A2D3FB}" type="pres">
      <dgm:prSet presAssocID="{FA6DC4A1-7FA2-44C8-BF3B-46B603F560DF}" presName="txShp" presStyleLbl="node1" presStyleIdx="2" presStyleCnt="4" custScaleX="150376" custScaleY="325860" custLinFactY="-159879" custLinFactNeighborX="0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D09955-052D-42F2-9A83-004E93552BBD}" type="pres">
      <dgm:prSet presAssocID="{59A70E45-65B2-48E8-9C73-385A3D9674C8}" presName="spacing" presStyleCnt="0"/>
      <dgm:spPr/>
    </dgm:pt>
    <dgm:pt modelId="{1323C3ED-B28D-4364-ACF5-9BBEB7F06174}" type="pres">
      <dgm:prSet presAssocID="{C9F2ED1F-0375-4B12-8F7D-529EB30F5219}" presName="composite" presStyleCnt="0"/>
      <dgm:spPr/>
    </dgm:pt>
    <dgm:pt modelId="{4DF46246-2921-4518-B3C1-6FDC65B45017}" type="pres">
      <dgm:prSet presAssocID="{C9F2ED1F-0375-4B12-8F7D-529EB30F5219}" presName="imgShp" presStyleLbl="fgImgPlace1" presStyleIdx="3" presStyleCnt="4" custScaleX="310295" custScaleY="312746" custLinFactX="-73678" custLinFactNeighborX="-100000" custLinFactNeighborY="-124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DF88021-797E-4884-B268-1E58DCA2B7D5}" type="pres">
      <dgm:prSet presAssocID="{C9F2ED1F-0375-4B12-8F7D-529EB30F5219}" presName="txShp" presStyleLbl="node1" presStyleIdx="3" presStyleCnt="4" custScaleX="150376" custScaleY="325265" custLinFactNeighborX="0" custLinFactNeighborY="-4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FBA69E-64F9-403D-A243-B56CDEDB57DB}" srcId="{5002FA20-F66F-4D3D-B9C5-1D6C54994BC1}" destId="{4742CAE9-1FA0-4808-B722-5962ECF4275E}" srcOrd="1" destOrd="0" parTransId="{95A4DB47-639D-4AA3-8CE3-D6B9FC550744}" sibTransId="{C53E3B0D-9937-47AF-9722-C8A0ADFAA1DC}"/>
    <dgm:cxn modelId="{E73E72D7-1328-4DBD-B71F-1C489CC2C5B8}" type="presOf" srcId="{FA6DC4A1-7FA2-44C8-BF3B-46B603F560DF}" destId="{BB4156EA-F442-4FB3-880C-DEB847A2D3FB}" srcOrd="0" destOrd="0" presId="urn:microsoft.com/office/officeart/2005/8/layout/vList3"/>
    <dgm:cxn modelId="{13787A70-CE27-4EC1-B7E1-825C86CAFEB7}" srcId="{5002FA20-F66F-4D3D-B9C5-1D6C54994BC1}" destId="{56E99B0C-EF99-4FE7-8731-18011B027B84}" srcOrd="0" destOrd="0" parTransId="{556312B9-3D76-46ED-9AD9-785053C929EF}" sibTransId="{6F39A4C6-513A-44AC-85A3-43AC0D670D9A}"/>
    <dgm:cxn modelId="{5526702D-4772-4B4F-8E39-56B683BE7489}" srcId="{5002FA20-F66F-4D3D-B9C5-1D6C54994BC1}" destId="{C9F2ED1F-0375-4B12-8F7D-529EB30F5219}" srcOrd="3" destOrd="0" parTransId="{B0795FF8-06ED-491B-A473-78BE1947EBE8}" sibTransId="{56FD6AF3-8ABB-47B7-8331-679A29C89569}"/>
    <dgm:cxn modelId="{B54FCB3E-E6DD-4366-93D9-06DBBFEEA7EE}" type="presOf" srcId="{4742CAE9-1FA0-4808-B722-5962ECF4275E}" destId="{7533EA05-719D-4818-8D66-30AA3B921ADF}" srcOrd="0" destOrd="0" presId="urn:microsoft.com/office/officeart/2005/8/layout/vList3"/>
    <dgm:cxn modelId="{833F163A-5A96-464B-8DEC-34339DCC3D2C}" type="presOf" srcId="{C9F2ED1F-0375-4B12-8F7D-529EB30F5219}" destId="{2DF88021-797E-4884-B268-1E58DCA2B7D5}" srcOrd="0" destOrd="0" presId="urn:microsoft.com/office/officeart/2005/8/layout/vList3"/>
    <dgm:cxn modelId="{C5C6D7AF-C434-4D99-8761-52DA6CB3B61F}" type="presOf" srcId="{5002FA20-F66F-4D3D-B9C5-1D6C54994BC1}" destId="{8C1FD2A2-BE2D-42D6-BF7E-D54853A65659}" srcOrd="0" destOrd="0" presId="urn:microsoft.com/office/officeart/2005/8/layout/vList3"/>
    <dgm:cxn modelId="{97AA9BBC-7626-431A-96E1-752286E36879}" srcId="{5002FA20-F66F-4D3D-B9C5-1D6C54994BC1}" destId="{FA6DC4A1-7FA2-44C8-BF3B-46B603F560DF}" srcOrd="2" destOrd="0" parTransId="{0E86D12A-C2F5-41C8-8184-BA0980D3F244}" sibTransId="{59A70E45-65B2-48E8-9C73-385A3D9674C8}"/>
    <dgm:cxn modelId="{5E175A13-308B-45D1-A068-5769E990EA40}" type="presOf" srcId="{56E99B0C-EF99-4FE7-8731-18011B027B84}" destId="{C5F3C958-15D5-4F80-88E6-0B0F5C07A219}" srcOrd="0" destOrd="0" presId="urn:microsoft.com/office/officeart/2005/8/layout/vList3"/>
    <dgm:cxn modelId="{BF704AB3-599D-4ADA-9AE6-DE7B3FBA5D2D}" type="presParOf" srcId="{8C1FD2A2-BE2D-42D6-BF7E-D54853A65659}" destId="{CA86CC8C-D913-484A-9D1C-6E04CF6C8ED6}" srcOrd="0" destOrd="0" presId="urn:microsoft.com/office/officeart/2005/8/layout/vList3"/>
    <dgm:cxn modelId="{65074115-58E4-4C67-BB57-4B50E6FB873F}" type="presParOf" srcId="{CA86CC8C-D913-484A-9D1C-6E04CF6C8ED6}" destId="{D0BFCDAC-7EB2-43DB-88AB-A5B2EBDB337E}" srcOrd="0" destOrd="0" presId="urn:microsoft.com/office/officeart/2005/8/layout/vList3"/>
    <dgm:cxn modelId="{B9A44623-230C-4D96-9411-CEC197AA7F99}" type="presParOf" srcId="{CA86CC8C-D913-484A-9D1C-6E04CF6C8ED6}" destId="{C5F3C958-15D5-4F80-88E6-0B0F5C07A219}" srcOrd="1" destOrd="0" presId="urn:microsoft.com/office/officeart/2005/8/layout/vList3"/>
    <dgm:cxn modelId="{0A90219D-AAE0-4557-8DC0-21071124EA39}" type="presParOf" srcId="{8C1FD2A2-BE2D-42D6-BF7E-D54853A65659}" destId="{25772FAA-3CEF-4502-8A36-E42CD936CC3F}" srcOrd="1" destOrd="0" presId="urn:microsoft.com/office/officeart/2005/8/layout/vList3"/>
    <dgm:cxn modelId="{4BBC64BD-C3D3-48C1-A85A-0DA4E04C25D0}" type="presParOf" srcId="{8C1FD2A2-BE2D-42D6-BF7E-D54853A65659}" destId="{7FA1F11E-2589-4B49-A3B7-3AFBA4052029}" srcOrd="2" destOrd="0" presId="urn:microsoft.com/office/officeart/2005/8/layout/vList3"/>
    <dgm:cxn modelId="{51D57845-225D-462B-AED1-3240B5A9B828}" type="presParOf" srcId="{7FA1F11E-2589-4B49-A3B7-3AFBA4052029}" destId="{A22A1DF4-B555-44E0-BDD1-1DBF182BDB68}" srcOrd="0" destOrd="0" presId="urn:microsoft.com/office/officeart/2005/8/layout/vList3"/>
    <dgm:cxn modelId="{CDC5C56E-AF57-4F6C-9DFF-2EB3032B32FD}" type="presParOf" srcId="{7FA1F11E-2589-4B49-A3B7-3AFBA4052029}" destId="{7533EA05-719D-4818-8D66-30AA3B921ADF}" srcOrd="1" destOrd="0" presId="urn:microsoft.com/office/officeart/2005/8/layout/vList3"/>
    <dgm:cxn modelId="{39AA3262-1D20-426A-ADE8-DED05515890F}" type="presParOf" srcId="{8C1FD2A2-BE2D-42D6-BF7E-D54853A65659}" destId="{854855BF-16A0-4935-88CA-C16F09E7965A}" srcOrd="3" destOrd="0" presId="urn:microsoft.com/office/officeart/2005/8/layout/vList3"/>
    <dgm:cxn modelId="{1EEDDCB6-8E00-45C0-B782-8BD27CD79D24}" type="presParOf" srcId="{8C1FD2A2-BE2D-42D6-BF7E-D54853A65659}" destId="{B65BDD56-1D61-45D1-BE2D-D3652785510E}" srcOrd="4" destOrd="0" presId="urn:microsoft.com/office/officeart/2005/8/layout/vList3"/>
    <dgm:cxn modelId="{4AAE223F-561E-408B-967C-B9B3FBCF2F86}" type="presParOf" srcId="{B65BDD56-1D61-45D1-BE2D-D3652785510E}" destId="{92277DA4-F638-4F62-B424-6B39AF9936E5}" srcOrd="0" destOrd="0" presId="urn:microsoft.com/office/officeart/2005/8/layout/vList3"/>
    <dgm:cxn modelId="{0820D0AA-783D-4F05-BD28-85182252618E}" type="presParOf" srcId="{B65BDD56-1D61-45D1-BE2D-D3652785510E}" destId="{BB4156EA-F442-4FB3-880C-DEB847A2D3FB}" srcOrd="1" destOrd="0" presId="urn:microsoft.com/office/officeart/2005/8/layout/vList3"/>
    <dgm:cxn modelId="{F5169CDD-040D-401E-AB13-432DD01404BF}" type="presParOf" srcId="{8C1FD2A2-BE2D-42D6-BF7E-D54853A65659}" destId="{1BD09955-052D-42F2-9A83-004E93552BBD}" srcOrd="5" destOrd="0" presId="urn:microsoft.com/office/officeart/2005/8/layout/vList3"/>
    <dgm:cxn modelId="{18E9201F-5617-4BFB-9F5F-F2B64F20B101}" type="presParOf" srcId="{8C1FD2A2-BE2D-42D6-BF7E-D54853A65659}" destId="{1323C3ED-B28D-4364-ACF5-9BBEB7F06174}" srcOrd="6" destOrd="0" presId="urn:microsoft.com/office/officeart/2005/8/layout/vList3"/>
    <dgm:cxn modelId="{1515CD76-9D75-4324-8A1E-32A570DB9159}" type="presParOf" srcId="{1323C3ED-B28D-4364-ACF5-9BBEB7F06174}" destId="{4DF46246-2921-4518-B3C1-6FDC65B45017}" srcOrd="0" destOrd="0" presId="urn:microsoft.com/office/officeart/2005/8/layout/vList3"/>
    <dgm:cxn modelId="{97D422BE-907B-4021-A854-96CB31403C78}" type="presParOf" srcId="{1323C3ED-B28D-4364-ACF5-9BBEB7F06174}" destId="{2DF88021-797E-4884-B268-1E58DCA2B7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5603DB7-8E66-4118-93AA-C26CB41A3356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7BA44AB1-8174-494E-B42B-18CE081E49E1}">
      <dgm:prSet phldrT="[Текст]" custT="1"/>
      <dgm:spPr/>
      <dgm:t>
        <a:bodyPr/>
        <a:lstStyle/>
        <a:p>
          <a:r>
            <a:rPr lang="ru-RU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78,0 млн руб. местный бюджет</a:t>
          </a:r>
          <a:endParaRPr lang="ru-RU" sz="1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57796EF-3714-4917-8FA3-6FCD816C7A74}" type="parTrans" cxnId="{779E47FA-81C6-4727-8A9E-D1902804202B}">
      <dgm:prSet/>
      <dgm:spPr/>
      <dgm:t>
        <a:bodyPr/>
        <a:lstStyle/>
        <a:p>
          <a:endParaRPr lang="ru-RU"/>
        </a:p>
      </dgm:t>
    </dgm:pt>
    <dgm:pt modelId="{3C7BBFFD-88CE-48F5-B356-9ECBAF371034}" type="sibTrans" cxnId="{779E47FA-81C6-4727-8A9E-D1902804202B}">
      <dgm:prSet/>
      <dgm:spPr/>
      <dgm:t>
        <a:bodyPr/>
        <a:lstStyle/>
        <a:p>
          <a:endParaRPr lang="ru-RU"/>
        </a:p>
      </dgm:t>
    </dgm:pt>
    <dgm:pt modelId="{F1C46BCA-04CD-41F0-B214-E4BA3F667E7F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25,5 млн руб. федеральный и областной бюджеты</a:t>
          </a:r>
          <a:endParaRPr lang="ru-RU" sz="1800" dirty="0">
            <a:solidFill>
              <a:schemeClr val="tx1"/>
            </a:solidFill>
          </a:endParaRPr>
        </a:p>
      </dgm:t>
    </dgm:pt>
    <dgm:pt modelId="{C88D3D3B-6648-4F6E-A565-C5542455524A}" type="parTrans" cxnId="{8B214C9A-E8B8-4F3E-B24F-D035E443BC87}">
      <dgm:prSet/>
      <dgm:spPr/>
      <dgm:t>
        <a:bodyPr/>
        <a:lstStyle/>
        <a:p>
          <a:endParaRPr lang="ru-RU"/>
        </a:p>
      </dgm:t>
    </dgm:pt>
    <dgm:pt modelId="{0CEA91E8-12CB-4FFA-96E7-9D9FE6EA3550}" type="sibTrans" cxnId="{8B214C9A-E8B8-4F3E-B24F-D035E443BC87}">
      <dgm:prSet/>
      <dgm:spPr/>
      <dgm:t>
        <a:bodyPr/>
        <a:lstStyle/>
        <a:p>
          <a:endParaRPr lang="ru-RU"/>
        </a:p>
      </dgm:t>
    </dgm:pt>
    <dgm:pt modelId="{3E1E21E0-45A9-444F-85C0-F3499A522018}">
      <dgm:prSet custT="1"/>
      <dgm:spPr>
        <a:solidFill>
          <a:srgbClr val="92D050"/>
        </a:solidFill>
      </dgm:spPr>
      <dgm:t>
        <a:bodyPr/>
        <a:lstStyle/>
        <a:p>
          <a:r>
            <a:rPr lang="ru-RU" sz="1800" dirty="0" smtClean="0">
              <a:solidFill>
                <a:schemeClr val="tx1">
                  <a:lumMod val="95000"/>
                  <a:lumOff val="5000"/>
                </a:schemeClr>
              </a:solidFill>
            </a:rPr>
            <a:t>дополнительно 30,0 млн руб. на озеленение</a:t>
          </a:r>
        </a:p>
      </dgm:t>
    </dgm:pt>
    <dgm:pt modelId="{3B33E02C-CCD2-4162-9485-F52DA72396D0}" type="parTrans" cxnId="{3270E45E-7A93-460C-A837-6C820828CC98}">
      <dgm:prSet/>
      <dgm:spPr/>
      <dgm:t>
        <a:bodyPr/>
        <a:lstStyle/>
        <a:p>
          <a:endParaRPr lang="ru-RU"/>
        </a:p>
      </dgm:t>
    </dgm:pt>
    <dgm:pt modelId="{FE8B29FD-7DEF-4E52-B0C9-FD0E25DE59D3}" type="sibTrans" cxnId="{3270E45E-7A93-460C-A837-6C820828CC98}">
      <dgm:prSet/>
      <dgm:spPr/>
      <dgm:t>
        <a:bodyPr/>
        <a:lstStyle/>
        <a:p>
          <a:endParaRPr lang="ru-RU"/>
        </a:p>
      </dgm:t>
    </dgm:pt>
    <dgm:pt modelId="{F5E2CA00-C956-4548-8662-753914A60A79}" type="pres">
      <dgm:prSet presAssocID="{65603DB7-8E66-4118-93AA-C26CB41A3356}" presName="Name0" presStyleCnt="0">
        <dgm:presLayoutVars>
          <dgm:dir/>
          <dgm:animLvl val="lvl"/>
          <dgm:resizeHandles val="exact"/>
        </dgm:presLayoutVars>
      </dgm:prSet>
      <dgm:spPr/>
    </dgm:pt>
    <dgm:pt modelId="{A0A17214-A55A-4AAE-AF2D-096A4F0DEAF7}" type="pres">
      <dgm:prSet presAssocID="{7BA44AB1-8174-494E-B42B-18CE081E49E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78A90-2D7D-4B9A-9499-E07B057C3379}" type="pres">
      <dgm:prSet presAssocID="{3C7BBFFD-88CE-48F5-B356-9ECBAF371034}" presName="parTxOnlySpace" presStyleCnt="0"/>
      <dgm:spPr/>
    </dgm:pt>
    <dgm:pt modelId="{799A90A1-C922-4F43-AE3E-D5D3DD327310}" type="pres">
      <dgm:prSet presAssocID="{F1C46BCA-04CD-41F0-B214-E4BA3F667E7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41B6C8-AD63-4450-BD58-C2765DD00B2B}" type="pres">
      <dgm:prSet presAssocID="{0CEA91E8-12CB-4FFA-96E7-9D9FE6EA3550}" presName="parTxOnlySpace" presStyleCnt="0"/>
      <dgm:spPr/>
    </dgm:pt>
    <dgm:pt modelId="{69F02FF2-C582-4080-B543-2DAE4C573325}" type="pres">
      <dgm:prSet presAssocID="{3E1E21E0-45A9-444F-85C0-F3499A52201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8F8707-7BE8-48AD-B665-1AB3A7C1955A}" type="presOf" srcId="{7BA44AB1-8174-494E-B42B-18CE081E49E1}" destId="{A0A17214-A55A-4AAE-AF2D-096A4F0DEAF7}" srcOrd="0" destOrd="0" presId="urn:microsoft.com/office/officeart/2005/8/layout/chevron1"/>
    <dgm:cxn modelId="{892A1938-9FF1-4C21-A42F-3B4A0FE2DAB0}" type="presOf" srcId="{3E1E21E0-45A9-444F-85C0-F3499A522018}" destId="{69F02FF2-C582-4080-B543-2DAE4C573325}" srcOrd="0" destOrd="0" presId="urn:microsoft.com/office/officeart/2005/8/layout/chevron1"/>
    <dgm:cxn modelId="{51C54CC4-7B65-4666-BA57-EDD205CE6720}" type="presOf" srcId="{65603DB7-8E66-4118-93AA-C26CB41A3356}" destId="{F5E2CA00-C956-4548-8662-753914A60A79}" srcOrd="0" destOrd="0" presId="urn:microsoft.com/office/officeart/2005/8/layout/chevron1"/>
    <dgm:cxn modelId="{8B214C9A-E8B8-4F3E-B24F-D035E443BC87}" srcId="{65603DB7-8E66-4118-93AA-C26CB41A3356}" destId="{F1C46BCA-04CD-41F0-B214-E4BA3F667E7F}" srcOrd="1" destOrd="0" parTransId="{C88D3D3B-6648-4F6E-A565-C5542455524A}" sibTransId="{0CEA91E8-12CB-4FFA-96E7-9D9FE6EA3550}"/>
    <dgm:cxn modelId="{779E47FA-81C6-4727-8A9E-D1902804202B}" srcId="{65603DB7-8E66-4118-93AA-C26CB41A3356}" destId="{7BA44AB1-8174-494E-B42B-18CE081E49E1}" srcOrd="0" destOrd="0" parTransId="{957796EF-3714-4917-8FA3-6FCD816C7A74}" sibTransId="{3C7BBFFD-88CE-48F5-B356-9ECBAF371034}"/>
    <dgm:cxn modelId="{BCD1231C-CC9F-40BE-A4C4-FC1B21D7650F}" type="presOf" srcId="{F1C46BCA-04CD-41F0-B214-E4BA3F667E7F}" destId="{799A90A1-C922-4F43-AE3E-D5D3DD327310}" srcOrd="0" destOrd="0" presId="urn:microsoft.com/office/officeart/2005/8/layout/chevron1"/>
    <dgm:cxn modelId="{3270E45E-7A93-460C-A837-6C820828CC98}" srcId="{65603DB7-8E66-4118-93AA-C26CB41A3356}" destId="{3E1E21E0-45A9-444F-85C0-F3499A522018}" srcOrd="2" destOrd="0" parTransId="{3B33E02C-CCD2-4162-9485-F52DA72396D0}" sibTransId="{FE8B29FD-7DEF-4E52-B0C9-FD0E25DE59D3}"/>
    <dgm:cxn modelId="{67364690-1070-4025-9FDA-6506B6A1FBC8}" type="presParOf" srcId="{F5E2CA00-C956-4548-8662-753914A60A79}" destId="{A0A17214-A55A-4AAE-AF2D-096A4F0DEAF7}" srcOrd="0" destOrd="0" presId="urn:microsoft.com/office/officeart/2005/8/layout/chevron1"/>
    <dgm:cxn modelId="{44A2EEA0-5E6C-426A-950A-C36C94B98817}" type="presParOf" srcId="{F5E2CA00-C956-4548-8662-753914A60A79}" destId="{A3F78A90-2D7D-4B9A-9499-E07B057C3379}" srcOrd="1" destOrd="0" presId="urn:microsoft.com/office/officeart/2005/8/layout/chevron1"/>
    <dgm:cxn modelId="{9D623AFA-CA34-4838-AEF7-BD3264236B2F}" type="presParOf" srcId="{F5E2CA00-C956-4548-8662-753914A60A79}" destId="{799A90A1-C922-4F43-AE3E-D5D3DD327310}" srcOrd="2" destOrd="0" presId="urn:microsoft.com/office/officeart/2005/8/layout/chevron1"/>
    <dgm:cxn modelId="{88753BF6-A224-4D74-8B5A-461610694376}" type="presParOf" srcId="{F5E2CA00-C956-4548-8662-753914A60A79}" destId="{8E41B6C8-AD63-4450-BD58-C2765DD00B2B}" srcOrd="3" destOrd="0" presId="urn:microsoft.com/office/officeart/2005/8/layout/chevron1"/>
    <dgm:cxn modelId="{C32DD3AD-9578-4F36-A94E-7ACADFD49E6D}" type="presParOf" srcId="{F5E2CA00-C956-4548-8662-753914A60A79}" destId="{69F02FF2-C582-4080-B543-2DAE4C57332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5603DB7-8E66-4118-93AA-C26CB41A3356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7BA44AB1-8174-494E-B42B-18CE081E49E1}">
      <dgm:prSet phldrT="[Текст]" custT="1"/>
      <dgm:spPr/>
      <dgm:t>
        <a:bodyPr/>
        <a:lstStyle/>
        <a:p>
          <a:r>
            <a:rPr lang="ru-RU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90,0 млн руб. местный бюджет</a:t>
          </a:r>
          <a:endParaRPr lang="ru-RU" sz="1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57796EF-3714-4917-8FA3-6FCD816C7A74}" type="parTrans" cxnId="{779E47FA-81C6-4727-8A9E-D1902804202B}">
      <dgm:prSet/>
      <dgm:spPr/>
      <dgm:t>
        <a:bodyPr/>
        <a:lstStyle/>
        <a:p>
          <a:endParaRPr lang="ru-RU"/>
        </a:p>
      </dgm:t>
    </dgm:pt>
    <dgm:pt modelId="{3C7BBFFD-88CE-48F5-B356-9ECBAF371034}" type="sibTrans" cxnId="{779E47FA-81C6-4727-8A9E-D1902804202B}">
      <dgm:prSet/>
      <dgm:spPr/>
      <dgm:t>
        <a:bodyPr/>
        <a:lstStyle/>
        <a:p>
          <a:endParaRPr lang="ru-RU"/>
        </a:p>
      </dgm:t>
    </dgm:pt>
    <dgm:pt modelId="{3E1E21E0-45A9-444F-85C0-F3499A522018}">
      <dgm:prSet/>
      <dgm:spPr>
        <a:solidFill>
          <a:srgbClr val="92D050"/>
        </a:solidFill>
      </dgm:spPr>
      <dgm:t>
        <a:bodyPr/>
        <a:lstStyle/>
        <a:p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дополнительно 37,0 млн руб. на озеленение</a:t>
          </a:r>
        </a:p>
      </dgm:t>
    </dgm:pt>
    <dgm:pt modelId="{3B33E02C-CCD2-4162-9485-F52DA72396D0}" type="parTrans" cxnId="{3270E45E-7A93-460C-A837-6C820828CC98}">
      <dgm:prSet/>
      <dgm:spPr/>
      <dgm:t>
        <a:bodyPr/>
        <a:lstStyle/>
        <a:p>
          <a:endParaRPr lang="ru-RU"/>
        </a:p>
      </dgm:t>
    </dgm:pt>
    <dgm:pt modelId="{FE8B29FD-7DEF-4E52-B0C9-FD0E25DE59D3}" type="sibTrans" cxnId="{3270E45E-7A93-460C-A837-6C820828CC98}">
      <dgm:prSet/>
      <dgm:spPr/>
      <dgm:t>
        <a:bodyPr/>
        <a:lstStyle/>
        <a:p>
          <a:endParaRPr lang="ru-RU"/>
        </a:p>
      </dgm:t>
    </dgm:pt>
    <dgm:pt modelId="{A45D3CAB-52C0-4F7E-8AB9-CC2D3F9DB261}">
      <dgm:prSet/>
      <dgm:spPr/>
      <dgm:t>
        <a:bodyPr/>
        <a:lstStyle/>
        <a:p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210,0 млн руб. областной бюджет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D52B8C0-952D-4573-8CE3-A8CC183A3FC5}" type="parTrans" cxnId="{B92E9015-9602-4D0B-9F21-6652204A0AB2}">
      <dgm:prSet/>
      <dgm:spPr/>
      <dgm:t>
        <a:bodyPr/>
        <a:lstStyle/>
        <a:p>
          <a:endParaRPr lang="ru-RU"/>
        </a:p>
      </dgm:t>
    </dgm:pt>
    <dgm:pt modelId="{70C60457-6F2E-4E1E-86C8-80476C7FAC90}" type="sibTrans" cxnId="{B92E9015-9602-4D0B-9F21-6652204A0AB2}">
      <dgm:prSet/>
      <dgm:spPr/>
      <dgm:t>
        <a:bodyPr/>
        <a:lstStyle/>
        <a:p>
          <a:endParaRPr lang="ru-RU"/>
        </a:p>
      </dgm:t>
    </dgm:pt>
    <dgm:pt modelId="{F5E2CA00-C956-4548-8662-753914A60A79}" type="pres">
      <dgm:prSet presAssocID="{65603DB7-8E66-4118-93AA-C26CB41A3356}" presName="Name0" presStyleCnt="0">
        <dgm:presLayoutVars>
          <dgm:dir/>
          <dgm:animLvl val="lvl"/>
          <dgm:resizeHandles val="exact"/>
        </dgm:presLayoutVars>
      </dgm:prSet>
      <dgm:spPr/>
    </dgm:pt>
    <dgm:pt modelId="{A0A17214-A55A-4AAE-AF2D-096A4F0DEAF7}" type="pres">
      <dgm:prSet presAssocID="{7BA44AB1-8174-494E-B42B-18CE081E49E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78A90-2D7D-4B9A-9499-E07B057C3379}" type="pres">
      <dgm:prSet presAssocID="{3C7BBFFD-88CE-48F5-B356-9ECBAF371034}" presName="parTxOnlySpace" presStyleCnt="0"/>
      <dgm:spPr/>
    </dgm:pt>
    <dgm:pt modelId="{9A6437D6-F89B-4025-8399-7F9B315D24C3}" type="pres">
      <dgm:prSet presAssocID="{A45D3CAB-52C0-4F7E-8AB9-CC2D3F9DB26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407331-55AA-421F-BDD4-C5D15D340EC8}" type="pres">
      <dgm:prSet presAssocID="{70C60457-6F2E-4E1E-86C8-80476C7FAC90}" presName="parTxOnlySpace" presStyleCnt="0"/>
      <dgm:spPr/>
    </dgm:pt>
    <dgm:pt modelId="{69F02FF2-C582-4080-B543-2DAE4C573325}" type="pres">
      <dgm:prSet presAssocID="{3E1E21E0-45A9-444F-85C0-F3499A52201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2E9015-9602-4D0B-9F21-6652204A0AB2}" srcId="{65603DB7-8E66-4118-93AA-C26CB41A3356}" destId="{A45D3CAB-52C0-4F7E-8AB9-CC2D3F9DB261}" srcOrd="1" destOrd="0" parTransId="{FD52B8C0-952D-4573-8CE3-A8CC183A3FC5}" sibTransId="{70C60457-6F2E-4E1E-86C8-80476C7FAC90}"/>
    <dgm:cxn modelId="{378F8707-7BE8-48AD-B665-1AB3A7C1955A}" type="presOf" srcId="{7BA44AB1-8174-494E-B42B-18CE081E49E1}" destId="{A0A17214-A55A-4AAE-AF2D-096A4F0DEAF7}" srcOrd="0" destOrd="0" presId="urn:microsoft.com/office/officeart/2005/8/layout/chevron1"/>
    <dgm:cxn modelId="{892A1938-9FF1-4C21-A42F-3B4A0FE2DAB0}" type="presOf" srcId="{3E1E21E0-45A9-444F-85C0-F3499A522018}" destId="{69F02FF2-C582-4080-B543-2DAE4C573325}" srcOrd="0" destOrd="0" presId="urn:microsoft.com/office/officeart/2005/8/layout/chevron1"/>
    <dgm:cxn modelId="{51C54CC4-7B65-4666-BA57-EDD205CE6720}" type="presOf" srcId="{65603DB7-8E66-4118-93AA-C26CB41A3356}" destId="{F5E2CA00-C956-4548-8662-753914A60A79}" srcOrd="0" destOrd="0" presId="urn:microsoft.com/office/officeart/2005/8/layout/chevron1"/>
    <dgm:cxn modelId="{64114157-E93E-448E-8633-96D469CCF5E4}" type="presOf" srcId="{A45D3CAB-52C0-4F7E-8AB9-CC2D3F9DB261}" destId="{9A6437D6-F89B-4025-8399-7F9B315D24C3}" srcOrd="0" destOrd="0" presId="urn:microsoft.com/office/officeart/2005/8/layout/chevron1"/>
    <dgm:cxn modelId="{779E47FA-81C6-4727-8A9E-D1902804202B}" srcId="{65603DB7-8E66-4118-93AA-C26CB41A3356}" destId="{7BA44AB1-8174-494E-B42B-18CE081E49E1}" srcOrd="0" destOrd="0" parTransId="{957796EF-3714-4917-8FA3-6FCD816C7A74}" sibTransId="{3C7BBFFD-88CE-48F5-B356-9ECBAF371034}"/>
    <dgm:cxn modelId="{3270E45E-7A93-460C-A837-6C820828CC98}" srcId="{65603DB7-8E66-4118-93AA-C26CB41A3356}" destId="{3E1E21E0-45A9-444F-85C0-F3499A522018}" srcOrd="2" destOrd="0" parTransId="{3B33E02C-CCD2-4162-9485-F52DA72396D0}" sibTransId="{FE8B29FD-7DEF-4E52-B0C9-FD0E25DE59D3}"/>
    <dgm:cxn modelId="{67364690-1070-4025-9FDA-6506B6A1FBC8}" type="presParOf" srcId="{F5E2CA00-C956-4548-8662-753914A60A79}" destId="{A0A17214-A55A-4AAE-AF2D-096A4F0DEAF7}" srcOrd="0" destOrd="0" presId="urn:microsoft.com/office/officeart/2005/8/layout/chevron1"/>
    <dgm:cxn modelId="{44A2EEA0-5E6C-426A-950A-C36C94B98817}" type="presParOf" srcId="{F5E2CA00-C956-4548-8662-753914A60A79}" destId="{A3F78A90-2D7D-4B9A-9499-E07B057C3379}" srcOrd="1" destOrd="0" presId="urn:microsoft.com/office/officeart/2005/8/layout/chevron1"/>
    <dgm:cxn modelId="{76DA9280-CE16-46BE-BFE0-8A0490F71ED9}" type="presParOf" srcId="{F5E2CA00-C956-4548-8662-753914A60A79}" destId="{9A6437D6-F89B-4025-8399-7F9B315D24C3}" srcOrd="2" destOrd="0" presId="urn:microsoft.com/office/officeart/2005/8/layout/chevron1"/>
    <dgm:cxn modelId="{84403D32-D020-4990-97A2-974AA243B7E8}" type="presParOf" srcId="{F5E2CA00-C956-4548-8662-753914A60A79}" destId="{E3407331-55AA-421F-BDD4-C5D15D340EC8}" srcOrd="3" destOrd="0" presId="urn:microsoft.com/office/officeart/2005/8/layout/chevron1"/>
    <dgm:cxn modelId="{C32DD3AD-9578-4F36-A94E-7ACADFD49E6D}" type="presParOf" srcId="{F5E2CA00-C956-4548-8662-753914A60A79}" destId="{69F02FF2-C582-4080-B543-2DAE4C57332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5603DB7-8E66-4118-93AA-C26CB41A3356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7BA44AB1-8174-494E-B42B-18CE081E49E1}">
      <dgm:prSet phldrT="[Текст]" custT="1"/>
      <dgm:spPr/>
      <dgm:t>
        <a:bodyPr/>
        <a:lstStyle/>
        <a:p>
          <a:r>
            <a:rPr lang="ru-RU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167,1</a:t>
          </a:r>
        </a:p>
        <a:p>
          <a:r>
            <a:rPr lang="ru-RU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млн руб.</a:t>
          </a:r>
          <a:endParaRPr lang="ru-RU" sz="24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57796EF-3714-4917-8FA3-6FCD816C7A74}" type="parTrans" cxnId="{779E47FA-81C6-4727-8A9E-D1902804202B}">
      <dgm:prSet/>
      <dgm:spPr/>
      <dgm:t>
        <a:bodyPr/>
        <a:lstStyle/>
        <a:p>
          <a:endParaRPr lang="ru-RU"/>
        </a:p>
      </dgm:t>
    </dgm:pt>
    <dgm:pt modelId="{3C7BBFFD-88CE-48F5-B356-9ECBAF371034}" type="sibTrans" cxnId="{779E47FA-81C6-4727-8A9E-D1902804202B}">
      <dgm:prSet/>
      <dgm:spPr/>
      <dgm:t>
        <a:bodyPr/>
        <a:lstStyle/>
        <a:p>
          <a:endParaRPr lang="ru-RU"/>
        </a:p>
      </dgm:t>
    </dgm:pt>
    <dgm:pt modelId="{3E1E21E0-45A9-444F-85C0-F3499A522018}">
      <dgm:prSet custT="1"/>
      <dgm:spPr>
        <a:solidFill>
          <a:srgbClr val="92D050"/>
        </a:solidFill>
      </dgm:spPr>
      <dgm:t>
        <a:bodyPr/>
        <a:lstStyle/>
        <a:p>
          <a:r>
            <a:rPr lang="ru-RU" sz="1800" dirty="0" smtClean="0">
              <a:solidFill>
                <a:schemeClr val="tx1">
                  <a:lumMod val="95000"/>
                  <a:lumOff val="5000"/>
                </a:schemeClr>
              </a:solidFill>
            </a:rPr>
            <a:t>из </a:t>
          </a:r>
          <a:r>
            <a:rPr lang="ru-RU" sz="1800" smtClean="0">
              <a:solidFill>
                <a:schemeClr val="tx1">
                  <a:lumMod val="95000"/>
                  <a:lumOff val="5000"/>
                </a:schemeClr>
              </a:solidFill>
            </a:rPr>
            <a:t>них 133,3 </a:t>
          </a:r>
          <a:r>
            <a:rPr lang="ru-RU" sz="1800" dirty="0" smtClean="0">
              <a:solidFill>
                <a:schemeClr val="tx1">
                  <a:lumMod val="95000"/>
                  <a:lumOff val="5000"/>
                </a:schemeClr>
              </a:solidFill>
            </a:rPr>
            <a:t>млн руб. за счет экологических платежей</a:t>
          </a:r>
        </a:p>
      </dgm:t>
    </dgm:pt>
    <dgm:pt modelId="{3B33E02C-CCD2-4162-9485-F52DA72396D0}" type="parTrans" cxnId="{3270E45E-7A93-460C-A837-6C820828CC98}">
      <dgm:prSet/>
      <dgm:spPr/>
      <dgm:t>
        <a:bodyPr/>
        <a:lstStyle/>
        <a:p>
          <a:endParaRPr lang="ru-RU"/>
        </a:p>
      </dgm:t>
    </dgm:pt>
    <dgm:pt modelId="{FE8B29FD-7DEF-4E52-B0C9-FD0E25DE59D3}" type="sibTrans" cxnId="{3270E45E-7A93-460C-A837-6C820828CC98}">
      <dgm:prSet/>
      <dgm:spPr/>
      <dgm:t>
        <a:bodyPr/>
        <a:lstStyle/>
        <a:p>
          <a:endParaRPr lang="ru-RU"/>
        </a:p>
      </dgm:t>
    </dgm:pt>
    <dgm:pt modelId="{A45D3CAB-52C0-4F7E-8AB9-CC2D3F9DB261}">
      <dgm:prSet custT="1"/>
      <dgm:spPr/>
      <dgm:t>
        <a:bodyPr/>
        <a:lstStyle/>
        <a:p>
          <a:r>
            <a:rPr lang="ru-RU" sz="2400" dirty="0" smtClean="0">
              <a:solidFill>
                <a:schemeClr val="tx1">
                  <a:lumMod val="95000"/>
                  <a:lumOff val="5000"/>
                </a:schemeClr>
              </a:solidFill>
            </a:rPr>
            <a:t>средства местного бюджета</a:t>
          </a:r>
          <a:endParaRPr lang="ru-RU" sz="2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D52B8C0-952D-4573-8CE3-A8CC183A3FC5}" type="parTrans" cxnId="{B92E9015-9602-4D0B-9F21-6652204A0AB2}">
      <dgm:prSet/>
      <dgm:spPr/>
      <dgm:t>
        <a:bodyPr/>
        <a:lstStyle/>
        <a:p>
          <a:endParaRPr lang="ru-RU"/>
        </a:p>
      </dgm:t>
    </dgm:pt>
    <dgm:pt modelId="{70C60457-6F2E-4E1E-86C8-80476C7FAC90}" type="sibTrans" cxnId="{B92E9015-9602-4D0B-9F21-6652204A0AB2}">
      <dgm:prSet/>
      <dgm:spPr/>
      <dgm:t>
        <a:bodyPr/>
        <a:lstStyle/>
        <a:p>
          <a:endParaRPr lang="ru-RU"/>
        </a:p>
      </dgm:t>
    </dgm:pt>
    <dgm:pt modelId="{F5E2CA00-C956-4548-8662-753914A60A79}" type="pres">
      <dgm:prSet presAssocID="{65603DB7-8E66-4118-93AA-C26CB41A3356}" presName="Name0" presStyleCnt="0">
        <dgm:presLayoutVars>
          <dgm:dir/>
          <dgm:animLvl val="lvl"/>
          <dgm:resizeHandles val="exact"/>
        </dgm:presLayoutVars>
      </dgm:prSet>
      <dgm:spPr/>
    </dgm:pt>
    <dgm:pt modelId="{A0A17214-A55A-4AAE-AF2D-096A4F0DEAF7}" type="pres">
      <dgm:prSet presAssocID="{7BA44AB1-8174-494E-B42B-18CE081E49E1}" presName="parTxOnly" presStyleLbl="node1" presStyleIdx="0" presStyleCnt="3" custLinFactX="-23504" custLinFactNeighborX="-100000" custLinFactNeighborY="-117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78A90-2D7D-4B9A-9499-E07B057C3379}" type="pres">
      <dgm:prSet presAssocID="{3C7BBFFD-88CE-48F5-B356-9ECBAF371034}" presName="parTxOnlySpace" presStyleCnt="0"/>
      <dgm:spPr/>
    </dgm:pt>
    <dgm:pt modelId="{9A6437D6-F89B-4025-8399-7F9B315D24C3}" type="pres">
      <dgm:prSet presAssocID="{A45D3CAB-52C0-4F7E-8AB9-CC2D3F9DB26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407331-55AA-421F-BDD4-C5D15D340EC8}" type="pres">
      <dgm:prSet presAssocID="{70C60457-6F2E-4E1E-86C8-80476C7FAC90}" presName="parTxOnlySpace" presStyleCnt="0"/>
      <dgm:spPr/>
    </dgm:pt>
    <dgm:pt modelId="{69F02FF2-C582-4080-B543-2DAE4C573325}" type="pres">
      <dgm:prSet presAssocID="{3E1E21E0-45A9-444F-85C0-F3499A52201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2E9015-9602-4D0B-9F21-6652204A0AB2}" srcId="{65603DB7-8E66-4118-93AA-C26CB41A3356}" destId="{A45D3CAB-52C0-4F7E-8AB9-CC2D3F9DB261}" srcOrd="1" destOrd="0" parTransId="{FD52B8C0-952D-4573-8CE3-A8CC183A3FC5}" sibTransId="{70C60457-6F2E-4E1E-86C8-80476C7FAC90}"/>
    <dgm:cxn modelId="{378F8707-7BE8-48AD-B665-1AB3A7C1955A}" type="presOf" srcId="{7BA44AB1-8174-494E-B42B-18CE081E49E1}" destId="{A0A17214-A55A-4AAE-AF2D-096A4F0DEAF7}" srcOrd="0" destOrd="0" presId="urn:microsoft.com/office/officeart/2005/8/layout/chevron1"/>
    <dgm:cxn modelId="{892A1938-9FF1-4C21-A42F-3B4A0FE2DAB0}" type="presOf" srcId="{3E1E21E0-45A9-444F-85C0-F3499A522018}" destId="{69F02FF2-C582-4080-B543-2DAE4C573325}" srcOrd="0" destOrd="0" presId="urn:microsoft.com/office/officeart/2005/8/layout/chevron1"/>
    <dgm:cxn modelId="{51C54CC4-7B65-4666-BA57-EDD205CE6720}" type="presOf" srcId="{65603DB7-8E66-4118-93AA-C26CB41A3356}" destId="{F5E2CA00-C956-4548-8662-753914A60A79}" srcOrd="0" destOrd="0" presId="urn:microsoft.com/office/officeart/2005/8/layout/chevron1"/>
    <dgm:cxn modelId="{64114157-E93E-448E-8633-96D469CCF5E4}" type="presOf" srcId="{A45D3CAB-52C0-4F7E-8AB9-CC2D3F9DB261}" destId="{9A6437D6-F89B-4025-8399-7F9B315D24C3}" srcOrd="0" destOrd="0" presId="urn:microsoft.com/office/officeart/2005/8/layout/chevron1"/>
    <dgm:cxn modelId="{779E47FA-81C6-4727-8A9E-D1902804202B}" srcId="{65603DB7-8E66-4118-93AA-C26CB41A3356}" destId="{7BA44AB1-8174-494E-B42B-18CE081E49E1}" srcOrd="0" destOrd="0" parTransId="{957796EF-3714-4917-8FA3-6FCD816C7A74}" sibTransId="{3C7BBFFD-88CE-48F5-B356-9ECBAF371034}"/>
    <dgm:cxn modelId="{3270E45E-7A93-460C-A837-6C820828CC98}" srcId="{65603DB7-8E66-4118-93AA-C26CB41A3356}" destId="{3E1E21E0-45A9-444F-85C0-F3499A522018}" srcOrd="2" destOrd="0" parTransId="{3B33E02C-CCD2-4162-9485-F52DA72396D0}" sibTransId="{FE8B29FD-7DEF-4E52-B0C9-FD0E25DE59D3}"/>
    <dgm:cxn modelId="{67364690-1070-4025-9FDA-6506B6A1FBC8}" type="presParOf" srcId="{F5E2CA00-C956-4548-8662-753914A60A79}" destId="{A0A17214-A55A-4AAE-AF2D-096A4F0DEAF7}" srcOrd="0" destOrd="0" presId="urn:microsoft.com/office/officeart/2005/8/layout/chevron1"/>
    <dgm:cxn modelId="{44A2EEA0-5E6C-426A-950A-C36C94B98817}" type="presParOf" srcId="{F5E2CA00-C956-4548-8662-753914A60A79}" destId="{A3F78A90-2D7D-4B9A-9499-E07B057C3379}" srcOrd="1" destOrd="0" presId="urn:microsoft.com/office/officeart/2005/8/layout/chevron1"/>
    <dgm:cxn modelId="{76DA9280-CE16-46BE-BFE0-8A0490F71ED9}" type="presParOf" srcId="{F5E2CA00-C956-4548-8662-753914A60A79}" destId="{9A6437D6-F89B-4025-8399-7F9B315D24C3}" srcOrd="2" destOrd="0" presId="urn:microsoft.com/office/officeart/2005/8/layout/chevron1"/>
    <dgm:cxn modelId="{84403D32-D020-4990-97A2-974AA243B7E8}" type="presParOf" srcId="{F5E2CA00-C956-4548-8662-753914A60A79}" destId="{E3407331-55AA-421F-BDD4-C5D15D340EC8}" srcOrd="3" destOrd="0" presId="urn:microsoft.com/office/officeart/2005/8/layout/chevron1"/>
    <dgm:cxn modelId="{C32DD3AD-9578-4F36-A94E-7ACADFD49E6D}" type="presParOf" srcId="{F5E2CA00-C956-4548-8662-753914A60A79}" destId="{69F02FF2-C582-4080-B543-2DAE4C57332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22D6988-1504-48BA-A875-39012D56352D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A33EA2E-FD0D-4255-9FD3-68E222CA8071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81 485,0 тыс. руб. </a:t>
          </a:r>
          <a:endParaRPr lang="ru-RU" sz="20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A8EF180-7BB3-4588-ABF8-63DAA4C4E970}" type="parTrans" cxnId="{9A601115-9354-4693-A325-6161181EAEBA}">
      <dgm:prSet/>
      <dgm:spPr/>
      <dgm:t>
        <a:bodyPr/>
        <a:lstStyle/>
        <a:p>
          <a:endParaRPr lang="ru-RU"/>
        </a:p>
      </dgm:t>
    </dgm:pt>
    <dgm:pt modelId="{71A84619-92A0-4CD1-91F3-5AC7E1C40A15}" type="sibTrans" cxnId="{9A601115-9354-4693-A325-6161181EAEBA}">
      <dgm:prSet/>
      <dgm:spPr/>
      <dgm:t>
        <a:bodyPr/>
        <a:lstStyle/>
        <a:p>
          <a:endParaRPr lang="ru-RU"/>
        </a:p>
      </dgm:t>
    </dgm:pt>
    <dgm:pt modelId="{DD1A479C-9C91-4B2C-9C97-35151620FAAD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pPr algn="ctr"/>
          <a:r>
            <a:rPr lang="ru-RU" sz="1400" dirty="0" smtClean="0"/>
            <a:t>восстановление газонов и посадка зеленых насаждений</a:t>
          </a:r>
          <a:endParaRPr lang="ru-RU" sz="1400" dirty="0"/>
        </a:p>
      </dgm:t>
    </dgm:pt>
    <dgm:pt modelId="{1907458E-1298-49FD-A196-0898306D51AA}" type="parTrans" cxnId="{BDDB90A5-F23B-4641-B2C9-25C13CA6ECB6}">
      <dgm:prSet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3E60E1BF-0C82-4D45-B5EB-9756DDBC45FC}" type="sibTrans" cxnId="{BDDB90A5-F23B-4641-B2C9-25C13CA6ECB6}">
      <dgm:prSet/>
      <dgm:spPr/>
      <dgm:t>
        <a:bodyPr/>
        <a:lstStyle/>
        <a:p>
          <a:endParaRPr lang="ru-RU"/>
        </a:p>
      </dgm:t>
    </dgm:pt>
    <dgm:pt modelId="{9013E39E-2560-47FD-B991-32A8272F105A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26 311,3 тыс. руб. </a:t>
          </a:r>
          <a:endParaRPr lang="ru-RU" sz="20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0AAC831-E90B-4341-AB0E-FB0A1E17401F}" type="parTrans" cxnId="{0E62248C-7883-4DAF-B8C8-C7C9F2628E30}">
      <dgm:prSet/>
      <dgm:spPr/>
      <dgm:t>
        <a:bodyPr/>
        <a:lstStyle/>
        <a:p>
          <a:endParaRPr lang="ru-RU"/>
        </a:p>
      </dgm:t>
    </dgm:pt>
    <dgm:pt modelId="{7A135061-3E93-430C-BDCA-74FB2025BC1C}" type="sibTrans" cxnId="{0E62248C-7883-4DAF-B8C8-C7C9F2628E30}">
      <dgm:prSet/>
      <dgm:spPr/>
      <dgm:t>
        <a:bodyPr/>
        <a:lstStyle/>
        <a:p>
          <a:endParaRPr lang="ru-RU"/>
        </a:p>
      </dgm:t>
    </dgm:pt>
    <dgm:pt modelId="{D1DBDB3D-E666-471C-BB48-F2A631B8A7F9}">
      <dgm:prSet phldrT="[Текст]" custT="1"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pPr algn="ctr"/>
          <a:r>
            <a:rPr lang="ru-RU" sz="1400" dirty="0" smtClean="0"/>
            <a:t>обрезка и ликвидация аварийных деревьев</a:t>
          </a:r>
          <a:endParaRPr lang="ru-RU" sz="1400" dirty="0"/>
        </a:p>
      </dgm:t>
    </dgm:pt>
    <dgm:pt modelId="{37838F8B-0516-43A9-AEEA-4C9D1720B083}" type="parTrans" cxnId="{543BA2AB-0BF5-437D-951D-B4363DB6C5CF}">
      <dgm:prSet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9DCD7A5A-E401-46F2-9353-47AB2C1C6C52}" type="sibTrans" cxnId="{543BA2AB-0BF5-437D-951D-B4363DB6C5CF}">
      <dgm:prSet/>
      <dgm:spPr/>
      <dgm:t>
        <a:bodyPr/>
        <a:lstStyle/>
        <a:p>
          <a:endParaRPr lang="ru-RU"/>
        </a:p>
      </dgm:t>
    </dgm:pt>
    <dgm:pt modelId="{2018819D-B7EA-4CAA-BAA5-B31342BE6323}" type="pres">
      <dgm:prSet presAssocID="{C22D6988-1504-48BA-A875-39012D56352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996431D-DC7A-4612-B55E-2C42BEEEB84F}" type="pres">
      <dgm:prSet presAssocID="{8A33EA2E-FD0D-4255-9FD3-68E222CA8071}" presName="root" presStyleCnt="0"/>
      <dgm:spPr/>
    </dgm:pt>
    <dgm:pt modelId="{FBFC6118-C19E-4E38-AB58-793E196A70BD}" type="pres">
      <dgm:prSet presAssocID="{8A33EA2E-FD0D-4255-9FD3-68E222CA8071}" presName="rootComposite" presStyleCnt="0"/>
      <dgm:spPr/>
    </dgm:pt>
    <dgm:pt modelId="{75ABD424-1326-4C2D-9AE2-0769D46D558B}" type="pres">
      <dgm:prSet presAssocID="{8A33EA2E-FD0D-4255-9FD3-68E222CA8071}" presName="rootText" presStyleLbl="node1" presStyleIdx="0" presStyleCnt="2"/>
      <dgm:spPr/>
      <dgm:t>
        <a:bodyPr/>
        <a:lstStyle/>
        <a:p>
          <a:endParaRPr lang="ru-RU"/>
        </a:p>
      </dgm:t>
    </dgm:pt>
    <dgm:pt modelId="{FE4A0181-A885-4E0A-8B63-3AABA6AD4AC0}" type="pres">
      <dgm:prSet presAssocID="{8A33EA2E-FD0D-4255-9FD3-68E222CA8071}" presName="rootConnector" presStyleLbl="node1" presStyleIdx="0" presStyleCnt="2"/>
      <dgm:spPr/>
      <dgm:t>
        <a:bodyPr/>
        <a:lstStyle/>
        <a:p>
          <a:endParaRPr lang="ru-RU"/>
        </a:p>
      </dgm:t>
    </dgm:pt>
    <dgm:pt modelId="{24896DAF-768E-4505-AAC0-7B0A34625E89}" type="pres">
      <dgm:prSet presAssocID="{8A33EA2E-FD0D-4255-9FD3-68E222CA8071}" presName="childShape" presStyleCnt="0"/>
      <dgm:spPr/>
    </dgm:pt>
    <dgm:pt modelId="{711A6A71-1337-44F6-8DA8-F76B45CFFFD8}" type="pres">
      <dgm:prSet presAssocID="{1907458E-1298-49FD-A196-0898306D51AA}" presName="Name13" presStyleLbl="parChTrans1D2" presStyleIdx="0" presStyleCnt="2"/>
      <dgm:spPr/>
      <dgm:t>
        <a:bodyPr/>
        <a:lstStyle/>
        <a:p>
          <a:endParaRPr lang="ru-RU"/>
        </a:p>
      </dgm:t>
    </dgm:pt>
    <dgm:pt modelId="{5A96CDCC-B2E0-4AC1-B7F3-496DFAD8412B}" type="pres">
      <dgm:prSet presAssocID="{DD1A479C-9C91-4B2C-9C97-35151620FAAD}" presName="childText" presStyleLbl="bgAcc1" presStyleIdx="0" presStyleCnt="2" custScaleX="125133" custScaleY="148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141249-BD0A-4152-A18C-DC598195BBBC}" type="pres">
      <dgm:prSet presAssocID="{9013E39E-2560-47FD-B991-32A8272F105A}" presName="root" presStyleCnt="0"/>
      <dgm:spPr/>
    </dgm:pt>
    <dgm:pt modelId="{9A614BBA-9E07-4B25-983D-8815AC9D9BC5}" type="pres">
      <dgm:prSet presAssocID="{9013E39E-2560-47FD-B991-32A8272F105A}" presName="rootComposite" presStyleCnt="0"/>
      <dgm:spPr/>
    </dgm:pt>
    <dgm:pt modelId="{08217E4D-3C46-4994-B907-C10D8BC120C0}" type="pres">
      <dgm:prSet presAssocID="{9013E39E-2560-47FD-B991-32A8272F105A}" presName="rootText" presStyleLbl="node1" presStyleIdx="1" presStyleCnt="2"/>
      <dgm:spPr/>
      <dgm:t>
        <a:bodyPr/>
        <a:lstStyle/>
        <a:p>
          <a:endParaRPr lang="ru-RU"/>
        </a:p>
      </dgm:t>
    </dgm:pt>
    <dgm:pt modelId="{87A74A87-7D5E-4BC1-9817-4B664F65C5C7}" type="pres">
      <dgm:prSet presAssocID="{9013E39E-2560-47FD-B991-32A8272F105A}" presName="rootConnector" presStyleLbl="node1" presStyleIdx="1" presStyleCnt="2"/>
      <dgm:spPr/>
      <dgm:t>
        <a:bodyPr/>
        <a:lstStyle/>
        <a:p>
          <a:endParaRPr lang="ru-RU"/>
        </a:p>
      </dgm:t>
    </dgm:pt>
    <dgm:pt modelId="{951732A2-6D29-40D5-BC73-CEAC24ED0C33}" type="pres">
      <dgm:prSet presAssocID="{9013E39E-2560-47FD-B991-32A8272F105A}" presName="childShape" presStyleCnt="0"/>
      <dgm:spPr/>
    </dgm:pt>
    <dgm:pt modelId="{0C28E7FF-A2CE-4BAD-A6EB-9EAA6EDDD0DE}" type="pres">
      <dgm:prSet presAssocID="{37838F8B-0516-43A9-AEEA-4C9D1720B083}" presName="Name13" presStyleLbl="parChTrans1D2" presStyleIdx="1" presStyleCnt="2"/>
      <dgm:spPr/>
      <dgm:t>
        <a:bodyPr/>
        <a:lstStyle/>
        <a:p>
          <a:endParaRPr lang="ru-RU"/>
        </a:p>
      </dgm:t>
    </dgm:pt>
    <dgm:pt modelId="{A2C1904E-2814-471D-BCD9-1F76DCCB48DA}" type="pres">
      <dgm:prSet presAssocID="{D1DBDB3D-E666-471C-BB48-F2A631B8A7F9}" presName="childText" presStyleLbl="bgAcc1" presStyleIdx="1" presStyleCnt="2" custScaleY="146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601115-9354-4693-A325-6161181EAEBA}" srcId="{C22D6988-1504-48BA-A875-39012D56352D}" destId="{8A33EA2E-FD0D-4255-9FD3-68E222CA8071}" srcOrd="0" destOrd="0" parTransId="{3A8EF180-7BB3-4588-ABF8-63DAA4C4E970}" sibTransId="{71A84619-92A0-4CD1-91F3-5AC7E1C40A15}"/>
    <dgm:cxn modelId="{E2C8CC59-4AD3-4B55-8336-D17CDD129EFA}" type="presOf" srcId="{37838F8B-0516-43A9-AEEA-4C9D1720B083}" destId="{0C28E7FF-A2CE-4BAD-A6EB-9EAA6EDDD0DE}" srcOrd="0" destOrd="0" presId="urn:microsoft.com/office/officeart/2005/8/layout/hierarchy3"/>
    <dgm:cxn modelId="{7A80B3A1-E851-43A6-A498-0236A0F64FAC}" type="presOf" srcId="{C22D6988-1504-48BA-A875-39012D56352D}" destId="{2018819D-B7EA-4CAA-BAA5-B31342BE6323}" srcOrd="0" destOrd="0" presId="urn:microsoft.com/office/officeart/2005/8/layout/hierarchy3"/>
    <dgm:cxn modelId="{1B156A83-7039-43FF-A12A-9E3BF5B035CB}" type="presOf" srcId="{9013E39E-2560-47FD-B991-32A8272F105A}" destId="{87A74A87-7D5E-4BC1-9817-4B664F65C5C7}" srcOrd="1" destOrd="0" presId="urn:microsoft.com/office/officeart/2005/8/layout/hierarchy3"/>
    <dgm:cxn modelId="{543BA2AB-0BF5-437D-951D-B4363DB6C5CF}" srcId="{9013E39E-2560-47FD-B991-32A8272F105A}" destId="{D1DBDB3D-E666-471C-BB48-F2A631B8A7F9}" srcOrd="0" destOrd="0" parTransId="{37838F8B-0516-43A9-AEEA-4C9D1720B083}" sibTransId="{9DCD7A5A-E401-46F2-9353-47AB2C1C6C52}"/>
    <dgm:cxn modelId="{0135DA0F-A123-4F34-98ED-3CDEB20C1624}" type="presOf" srcId="{D1DBDB3D-E666-471C-BB48-F2A631B8A7F9}" destId="{A2C1904E-2814-471D-BCD9-1F76DCCB48DA}" srcOrd="0" destOrd="0" presId="urn:microsoft.com/office/officeart/2005/8/layout/hierarchy3"/>
    <dgm:cxn modelId="{7A2412C1-AF72-4600-9883-47055B72715E}" type="presOf" srcId="{9013E39E-2560-47FD-B991-32A8272F105A}" destId="{08217E4D-3C46-4994-B907-C10D8BC120C0}" srcOrd="0" destOrd="0" presId="urn:microsoft.com/office/officeart/2005/8/layout/hierarchy3"/>
    <dgm:cxn modelId="{C5617AFC-A81E-4C82-9B80-D57482442312}" type="presOf" srcId="{8A33EA2E-FD0D-4255-9FD3-68E222CA8071}" destId="{FE4A0181-A885-4E0A-8B63-3AABA6AD4AC0}" srcOrd="1" destOrd="0" presId="urn:microsoft.com/office/officeart/2005/8/layout/hierarchy3"/>
    <dgm:cxn modelId="{5A7F135D-3184-407B-B215-B071635FD5CC}" type="presOf" srcId="{1907458E-1298-49FD-A196-0898306D51AA}" destId="{711A6A71-1337-44F6-8DA8-F76B45CFFFD8}" srcOrd="0" destOrd="0" presId="urn:microsoft.com/office/officeart/2005/8/layout/hierarchy3"/>
    <dgm:cxn modelId="{D69564ED-8ADF-4258-B7CE-C80127C8C9E6}" type="presOf" srcId="{DD1A479C-9C91-4B2C-9C97-35151620FAAD}" destId="{5A96CDCC-B2E0-4AC1-B7F3-496DFAD8412B}" srcOrd="0" destOrd="0" presId="urn:microsoft.com/office/officeart/2005/8/layout/hierarchy3"/>
    <dgm:cxn modelId="{BDDB90A5-F23B-4641-B2C9-25C13CA6ECB6}" srcId="{8A33EA2E-FD0D-4255-9FD3-68E222CA8071}" destId="{DD1A479C-9C91-4B2C-9C97-35151620FAAD}" srcOrd="0" destOrd="0" parTransId="{1907458E-1298-49FD-A196-0898306D51AA}" sibTransId="{3E60E1BF-0C82-4D45-B5EB-9756DDBC45FC}"/>
    <dgm:cxn modelId="{0E62248C-7883-4DAF-B8C8-C7C9F2628E30}" srcId="{C22D6988-1504-48BA-A875-39012D56352D}" destId="{9013E39E-2560-47FD-B991-32A8272F105A}" srcOrd="1" destOrd="0" parTransId="{30AAC831-E90B-4341-AB0E-FB0A1E17401F}" sibTransId="{7A135061-3E93-430C-BDCA-74FB2025BC1C}"/>
    <dgm:cxn modelId="{58195A44-B7B8-4EF0-9E50-307236A47905}" type="presOf" srcId="{8A33EA2E-FD0D-4255-9FD3-68E222CA8071}" destId="{75ABD424-1326-4C2D-9AE2-0769D46D558B}" srcOrd="0" destOrd="0" presId="urn:microsoft.com/office/officeart/2005/8/layout/hierarchy3"/>
    <dgm:cxn modelId="{78DBCE57-AF36-4AE9-9D96-6B3EEB605D81}" type="presParOf" srcId="{2018819D-B7EA-4CAA-BAA5-B31342BE6323}" destId="{5996431D-DC7A-4612-B55E-2C42BEEEB84F}" srcOrd="0" destOrd="0" presId="urn:microsoft.com/office/officeart/2005/8/layout/hierarchy3"/>
    <dgm:cxn modelId="{B98A61B2-5F19-4062-9A74-3360A502B266}" type="presParOf" srcId="{5996431D-DC7A-4612-B55E-2C42BEEEB84F}" destId="{FBFC6118-C19E-4E38-AB58-793E196A70BD}" srcOrd="0" destOrd="0" presId="urn:microsoft.com/office/officeart/2005/8/layout/hierarchy3"/>
    <dgm:cxn modelId="{F9D200C3-C7A2-4C85-8772-4BC19BF829C9}" type="presParOf" srcId="{FBFC6118-C19E-4E38-AB58-793E196A70BD}" destId="{75ABD424-1326-4C2D-9AE2-0769D46D558B}" srcOrd="0" destOrd="0" presId="urn:microsoft.com/office/officeart/2005/8/layout/hierarchy3"/>
    <dgm:cxn modelId="{5A7B31A2-9B5B-4A78-BFA0-D8A65FB1A4DB}" type="presParOf" srcId="{FBFC6118-C19E-4E38-AB58-793E196A70BD}" destId="{FE4A0181-A885-4E0A-8B63-3AABA6AD4AC0}" srcOrd="1" destOrd="0" presId="urn:microsoft.com/office/officeart/2005/8/layout/hierarchy3"/>
    <dgm:cxn modelId="{ACB4448D-C845-4967-A755-477948E4DA38}" type="presParOf" srcId="{5996431D-DC7A-4612-B55E-2C42BEEEB84F}" destId="{24896DAF-768E-4505-AAC0-7B0A34625E89}" srcOrd="1" destOrd="0" presId="urn:microsoft.com/office/officeart/2005/8/layout/hierarchy3"/>
    <dgm:cxn modelId="{C4FD4CEB-EE98-41C6-895C-163C9DF16DDA}" type="presParOf" srcId="{24896DAF-768E-4505-AAC0-7B0A34625E89}" destId="{711A6A71-1337-44F6-8DA8-F76B45CFFFD8}" srcOrd="0" destOrd="0" presId="urn:microsoft.com/office/officeart/2005/8/layout/hierarchy3"/>
    <dgm:cxn modelId="{DC3C6AF6-79D4-45C6-860F-3BF7132FF6A6}" type="presParOf" srcId="{24896DAF-768E-4505-AAC0-7B0A34625E89}" destId="{5A96CDCC-B2E0-4AC1-B7F3-496DFAD8412B}" srcOrd="1" destOrd="0" presId="urn:microsoft.com/office/officeart/2005/8/layout/hierarchy3"/>
    <dgm:cxn modelId="{E9C0EC7B-F774-48F9-B6AC-2F07AA6F057D}" type="presParOf" srcId="{2018819D-B7EA-4CAA-BAA5-B31342BE6323}" destId="{DB141249-BD0A-4152-A18C-DC598195BBBC}" srcOrd="1" destOrd="0" presId="urn:microsoft.com/office/officeart/2005/8/layout/hierarchy3"/>
    <dgm:cxn modelId="{5FD36DF1-1E4D-4CF2-9D58-516A2B487D95}" type="presParOf" srcId="{DB141249-BD0A-4152-A18C-DC598195BBBC}" destId="{9A614BBA-9E07-4B25-983D-8815AC9D9BC5}" srcOrd="0" destOrd="0" presId="urn:microsoft.com/office/officeart/2005/8/layout/hierarchy3"/>
    <dgm:cxn modelId="{20BDA91C-D78F-45D2-839B-FE423E72CF08}" type="presParOf" srcId="{9A614BBA-9E07-4B25-983D-8815AC9D9BC5}" destId="{08217E4D-3C46-4994-B907-C10D8BC120C0}" srcOrd="0" destOrd="0" presId="urn:microsoft.com/office/officeart/2005/8/layout/hierarchy3"/>
    <dgm:cxn modelId="{9E080E73-442C-4D3E-B71A-3B5BDCB5D2F4}" type="presParOf" srcId="{9A614BBA-9E07-4B25-983D-8815AC9D9BC5}" destId="{87A74A87-7D5E-4BC1-9817-4B664F65C5C7}" srcOrd="1" destOrd="0" presId="urn:microsoft.com/office/officeart/2005/8/layout/hierarchy3"/>
    <dgm:cxn modelId="{07F5B586-9A42-4509-9023-B61CF13659DB}" type="presParOf" srcId="{DB141249-BD0A-4152-A18C-DC598195BBBC}" destId="{951732A2-6D29-40D5-BC73-CEAC24ED0C33}" srcOrd="1" destOrd="0" presId="urn:microsoft.com/office/officeart/2005/8/layout/hierarchy3"/>
    <dgm:cxn modelId="{1E716204-056D-4EC1-8C65-406325DEB06D}" type="presParOf" srcId="{951732A2-6D29-40D5-BC73-CEAC24ED0C33}" destId="{0C28E7FF-A2CE-4BAD-A6EB-9EAA6EDDD0DE}" srcOrd="0" destOrd="0" presId="urn:microsoft.com/office/officeart/2005/8/layout/hierarchy3"/>
    <dgm:cxn modelId="{6B332703-CFCB-4D66-86FB-901D59B01A52}" type="presParOf" srcId="{951732A2-6D29-40D5-BC73-CEAC24ED0C33}" destId="{A2C1904E-2814-471D-BCD9-1F76DCCB48D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B1BACD2-8A6B-4DDB-AA2B-E4C9F8CD1917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243210A-9EA0-4E61-BAEB-55FB492CFC83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8 115,5 </a:t>
          </a:r>
        </a:p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руб. </a:t>
          </a:r>
          <a:endParaRPr lang="ru-RU" sz="20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F486246-478D-4FC6-B54E-B2E0DC7C6F09}" type="parTrans" cxnId="{0398EACE-63D0-4821-97CA-2BE9F5FE8378}">
      <dgm:prSet/>
      <dgm:spPr/>
      <dgm:t>
        <a:bodyPr/>
        <a:lstStyle/>
        <a:p>
          <a:endParaRPr lang="ru-RU"/>
        </a:p>
      </dgm:t>
    </dgm:pt>
    <dgm:pt modelId="{B4812397-4050-4CF7-8CC3-489392082507}" type="sibTrans" cxnId="{0398EACE-63D0-4821-97CA-2BE9F5FE8378}">
      <dgm:prSet/>
      <dgm:spPr/>
      <dgm:t>
        <a:bodyPr/>
        <a:lstStyle/>
        <a:p>
          <a:endParaRPr lang="ru-RU"/>
        </a:p>
      </dgm:t>
    </dgm:pt>
    <dgm:pt modelId="{AD469ED2-9CAD-40E6-857C-CA3EE20C0816}">
      <dgm:prSet phldrT="[Текст]" custT="1"/>
      <dgm:spPr/>
      <dgm:t>
        <a:bodyPr/>
        <a:lstStyle/>
        <a:p>
          <a:pPr algn="ctr"/>
          <a:r>
            <a:rPr lang="ru-RU" sz="1600" dirty="0" smtClean="0"/>
            <a:t>устройство цветников</a:t>
          </a:r>
          <a:endParaRPr lang="ru-RU" sz="1600" dirty="0"/>
        </a:p>
      </dgm:t>
    </dgm:pt>
    <dgm:pt modelId="{2468B314-1455-477D-890A-4B9D5B3E9916}" type="parTrans" cxnId="{D2CACFFA-E26A-42FC-9457-A1FF769AD523}">
      <dgm:prSet/>
      <dgm:spPr/>
      <dgm:t>
        <a:bodyPr/>
        <a:lstStyle/>
        <a:p>
          <a:endParaRPr lang="ru-RU"/>
        </a:p>
      </dgm:t>
    </dgm:pt>
    <dgm:pt modelId="{38FABE4B-B954-4CC1-82DA-92E608307ACA}" type="sibTrans" cxnId="{D2CACFFA-E26A-42FC-9457-A1FF769AD523}">
      <dgm:prSet/>
      <dgm:spPr/>
      <dgm:t>
        <a:bodyPr/>
        <a:lstStyle/>
        <a:p>
          <a:endParaRPr lang="ru-RU"/>
        </a:p>
      </dgm:t>
    </dgm:pt>
    <dgm:pt modelId="{EF094F6C-0F6B-4129-9038-0A5174E8AF4D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2 000,0 </a:t>
          </a:r>
        </a:p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руб. </a:t>
          </a:r>
          <a:endParaRPr lang="ru-RU" sz="20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779289F-B4D9-4383-97B9-EC47892F2D7C}" type="parTrans" cxnId="{2AF8C9B7-C989-4ACA-AA9C-9F2855CC100F}">
      <dgm:prSet/>
      <dgm:spPr/>
      <dgm:t>
        <a:bodyPr/>
        <a:lstStyle/>
        <a:p>
          <a:endParaRPr lang="ru-RU"/>
        </a:p>
      </dgm:t>
    </dgm:pt>
    <dgm:pt modelId="{491456B9-09F6-4BE8-A777-422EBBB77F64}" type="sibTrans" cxnId="{2AF8C9B7-C989-4ACA-AA9C-9F2855CC100F}">
      <dgm:prSet/>
      <dgm:spPr/>
      <dgm:t>
        <a:bodyPr/>
        <a:lstStyle/>
        <a:p>
          <a:endParaRPr lang="ru-RU"/>
        </a:p>
      </dgm:t>
    </dgm:pt>
    <dgm:pt modelId="{23FFEBCE-0B9E-4D6C-8632-6EB972F5C5BF}">
      <dgm:prSet phldrT="[Текст]" custT="1"/>
      <dgm:spPr/>
      <dgm:t>
        <a:bodyPr/>
        <a:lstStyle/>
        <a:p>
          <a:pPr algn="ctr"/>
          <a:r>
            <a:rPr lang="ru-RU" sz="1600" dirty="0" smtClean="0"/>
            <a:t>ликвидация свалок</a:t>
          </a:r>
          <a:endParaRPr lang="ru-RU" sz="1600" dirty="0"/>
        </a:p>
      </dgm:t>
    </dgm:pt>
    <dgm:pt modelId="{6B56FAD2-F683-4333-82F9-6FE86DB47489}" type="sibTrans" cxnId="{872EB7E4-8F28-4534-96A3-6997C55C4F55}">
      <dgm:prSet/>
      <dgm:spPr/>
      <dgm:t>
        <a:bodyPr/>
        <a:lstStyle/>
        <a:p>
          <a:endParaRPr lang="ru-RU"/>
        </a:p>
      </dgm:t>
    </dgm:pt>
    <dgm:pt modelId="{695FACBE-42B2-49E4-9A64-AA1C1CC6D3F3}" type="parTrans" cxnId="{872EB7E4-8F28-4534-96A3-6997C55C4F55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2528B6BB-A3F5-4933-9A67-7EA9233589D5}" type="pres">
      <dgm:prSet presAssocID="{4B1BACD2-8A6B-4DDB-AA2B-E4C9F8CD19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CD73E8B-603E-4F34-845E-F4A2B82D1030}" type="pres">
      <dgm:prSet presAssocID="{9243210A-9EA0-4E61-BAEB-55FB492CFC83}" presName="root" presStyleCnt="0"/>
      <dgm:spPr/>
    </dgm:pt>
    <dgm:pt modelId="{D370B0C7-30F5-4266-B63F-6F21F25E39BF}" type="pres">
      <dgm:prSet presAssocID="{9243210A-9EA0-4E61-BAEB-55FB492CFC83}" presName="rootComposite" presStyleCnt="0"/>
      <dgm:spPr/>
    </dgm:pt>
    <dgm:pt modelId="{7FE40408-4FB9-4673-A8FC-8EC072A320FA}" type="pres">
      <dgm:prSet presAssocID="{9243210A-9EA0-4E61-BAEB-55FB492CFC83}" presName="rootText" presStyleLbl="node1" presStyleIdx="0" presStyleCnt="2" custLinFactNeighborX="-27" custLinFactNeighborY="-742"/>
      <dgm:spPr/>
      <dgm:t>
        <a:bodyPr/>
        <a:lstStyle/>
        <a:p>
          <a:endParaRPr lang="ru-RU"/>
        </a:p>
      </dgm:t>
    </dgm:pt>
    <dgm:pt modelId="{553EB976-DBBC-4AF2-B49B-A286655F9C28}" type="pres">
      <dgm:prSet presAssocID="{9243210A-9EA0-4E61-BAEB-55FB492CFC83}" presName="rootConnector" presStyleLbl="node1" presStyleIdx="0" presStyleCnt="2"/>
      <dgm:spPr/>
      <dgm:t>
        <a:bodyPr/>
        <a:lstStyle/>
        <a:p>
          <a:endParaRPr lang="ru-RU"/>
        </a:p>
      </dgm:t>
    </dgm:pt>
    <dgm:pt modelId="{73263D6B-6E3A-43D1-8B16-667EBBAA803F}" type="pres">
      <dgm:prSet presAssocID="{9243210A-9EA0-4E61-BAEB-55FB492CFC83}" presName="childShape" presStyleCnt="0"/>
      <dgm:spPr/>
    </dgm:pt>
    <dgm:pt modelId="{B7E9243E-CB7C-4682-915E-05C5A1E84EDC}" type="pres">
      <dgm:prSet presAssocID="{2468B314-1455-477D-890A-4B9D5B3E9916}" presName="Name13" presStyleLbl="parChTrans1D2" presStyleIdx="0" presStyleCnt="2"/>
      <dgm:spPr/>
      <dgm:t>
        <a:bodyPr/>
        <a:lstStyle/>
        <a:p>
          <a:endParaRPr lang="ru-RU"/>
        </a:p>
      </dgm:t>
    </dgm:pt>
    <dgm:pt modelId="{453BD7E8-FAD6-46A7-A33F-1A15F33DCF3F}" type="pres">
      <dgm:prSet presAssocID="{AD469ED2-9CAD-40E6-857C-CA3EE20C0816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30AE1-33C8-4303-A616-AD88DB69BEE3}" type="pres">
      <dgm:prSet presAssocID="{EF094F6C-0F6B-4129-9038-0A5174E8AF4D}" presName="root" presStyleCnt="0"/>
      <dgm:spPr/>
    </dgm:pt>
    <dgm:pt modelId="{6AD202FB-1D70-4843-AA71-814A9AEDFAE9}" type="pres">
      <dgm:prSet presAssocID="{EF094F6C-0F6B-4129-9038-0A5174E8AF4D}" presName="rootComposite" presStyleCnt="0"/>
      <dgm:spPr/>
    </dgm:pt>
    <dgm:pt modelId="{DF573810-A501-4697-8A95-E112D2FCB077}" type="pres">
      <dgm:prSet presAssocID="{EF094F6C-0F6B-4129-9038-0A5174E8AF4D}" presName="rootText" presStyleLbl="node1" presStyleIdx="1" presStyleCnt="2"/>
      <dgm:spPr/>
      <dgm:t>
        <a:bodyPr/>
        <a:lstStyle/>
        <a:p>
          <a:endParaRPr lang="ru-RU"/>
        </a:p>
      </dgm:t>
    </dgm:pt>
    <dgm:pt modelId="{DC4FDFE2-28B9-4356-935D-F71EE5A8CD3D}" type="pres">
      <dgm:prSet presAssocID="{EF094F6C-0F6B-4129-9038-0A5174E8AF4D}" presName="rootConnector" presStyleLbl="node1" presStyleIdx="1" presStyleCnt="2"/>
      <dgm:spPr/>
      <dgm:t>
        <a:bodyPr/>
        <a:lstStyle/>
        <a:p>
          <a:endParaRPr lang="ru-RU"/>
        </a:p>
      </dgm:t>
    </dgm:pt>
    <dgm:pt modelId="{526F2655-9705-4584-A2A4-BED836A03C9E}" type="pres">
      <dgm:prSet presAssocID="{EF094F6C-0F6B-4129-9038-0A5174E8AF4D}" presName="childShape" presStyleCnt="0"/>
      <dgm:spPr/>
    </dgm:pt>
    <dgm:pt modelId="{73303211-7245-4802-B5AE-6A39788DF0DF}" type="pres">
      <dgm:prSet presAssocID="{695FACBE-42B2-49E4-9A64-AA1C1CC6D3F3}" presName="Name13" presStyleLbl="parChTrans1D2" presStyleIdx="1" presStyleCnt="2"/>
      <dgm:spPr/>
      <dgm:t>
        <a:bodyPr/>
        <a:lstStyle/>
        <a:p>
          <a:endParaRPr lang="ru-RU"/>
        </a:p>
      </dgm:t>
    </dgm:pt>
    <dgm:pt modelId="{C6FF0880-110D-4F52-9E12-83F245CD582B}" type="pres">
      <dgm:prSet presAssocID="{23FFEBCE-0B9E-4D6C-8632-6EB972F5C5BF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B4E897-A388-4AD8-8347-CBF0C2B7EA06}" type="presOf" srcId="{9243210A-9EA0-4E61-BAEB-55FB492CFC83}" destId="{7FE40408-4FB9-4673-A8FC-8EC072A320FA}" srcOrd="0" destOrd="0" presId="urn:microsoft.com/office/officeart/2005/8/layout/hierarchy3"/>
    <dgm:cxn modelId="{0398EACE-63D0-4821-97CA-2BE9F5FE8378}" srcId="{4B1BACD2-8A6B-4DDB-AA2B-E4C9F8CD1917}" destId="{9243210A-9EA0-4E61-BAEB-55FB492CFC83}" srcOrd="0" destOrd="0" parTransId="{FF486246-478D-4FC6-B54E-B2E0DC7C6F09}" sibTransId="{B4812397-4050-4CF7-8CC3-489392082507}"/>
    <dgm:cxn modelId="{31E47167-9DD8-4C50-A668-748AF2796569}" type="presOf" srcId="{9243210A-9EA0-4E61-BAEB-55FB492CFC83}" destId="{553EB976-DBBC-4AF2-B49B-A286655F9C28}" srcOrd="1" destOrd="0" presId="urn:microsoft.com/office/officeart/2005/8/layout/hierarchy3"/>
    <dgm:cxn modelId="{BA2B2E5D-0AA8-4FDA-99C1-7B0FD39F785E}" type="presOf" srcId="{2468B314-1455-477D-890A-4B9D5B3E9916}" destId="{B7E9243E-CB7C-4682-915E-05C5A1E84EDC}" srcOrd="0" destOrd="0" presId="urn:microsoft.com/office/officeart/2005/8/layout/hierarchy3"/>
    <dgm:cxn modelId="{BB6F2A9C-62E5-4580-808C-93C46B6E26B2}" type="presOf" srcId="{EF094F6C-0F6B-4129-9038-0A5174E8AF4D}" destId="{DF573810-A501-4697-8A95-E112D2FCB077}" srcOrd="0" destOrd="0" presId="urn:microsoft.com/office/officeart/2005/8/layout/hierarchy3"/>
    <dgm:cxn modelId="{D32823E9-FB1C-4B79-AAAD-214A1A12A1C0}" type="presOf" srcId="{AD469ED2-9CAD-40E6-857C-CA3EE20C0816}" destId="{453BD7E8-FAD6-46A7-A33F-1A15F33DCF3F}" srcOrd="0" destOrd="0" presId="urn:microsoft.com/office/officeart/2005/8/layout/hierarchy3"/>
    <dgm:cxn modelId="{9D7DD9C5-299C-483C-84AA-03CF8034A62B}" type="presOf" srcId="{4B1BACD2-8A6B-4DDB-AA2B-E4C9F8CD1917}" destId="{2528B6BB-A3F5-4933-9A67-7EA9233589D5}" srcOrd="0" destOrd="0" presId="urn:microsoft.com/office/officeart/2005/8/layout/hierarchy3"/>
    <dgm:cxn modelId="{18B35A0D-6A34-4B3F-9BB1-0F2965450EB2}" type="presOf" srcId="{695FACBE-42B2-49E4-9A64-AA1C1CC6D3F3}" destId="{73303211-7245-4802-B5AE-6A39788DF0DF}" srcOrd="0" destOrd="0" presId="urn:microsoft.com/office/officeart/2005/8/layout/hierarchy3"/>
    <dgm:cxn modelId="{115377C5-5B1C-418B-BF71-AC80E8BD3848}" type="presOf" srcId="{23FFEBCE-0B9E-4D6C-8632-6EB972F5C5BF}" destId="{C6FF0880-110D-4F52-9E12-83F245CD582B}" srcOrd="0" destOrd="0" presId="urn:microsoft.com/office/officeart/2005/8/layout/hierarchy3"/>
    <dgm:cxn modelId="{ED7636E2-C2D6-4E2B-92C2-FC6D380744C0}" type="presOf" srcId="{EF094F6C-0F6B-4129-9038-0A5174E8AF4D}" destId="{DC4FDFE2-28B9-4356-935D-F71EE5A8CD3D}" srcOrd="1" destOrd="0" presId="urn:microsoft.com/office/officeart/2005/8/layout/hierarchy3"/>
    <dgm:cxn modelId="{872EB7E4-8F28-4534-96A3-6997C55C4F55}" srcId="{EF094F6C-0F6B-4129-9038-0A5174E8AF4D}" destId="{23FFEBCE-0B9E-4D6C-8632-6EB972F5C5BF}" srcOrd="0" destOrd="0" parTransId="{695FACBE-42B2-49E4-9A64-AA1C1CC6D3F3}" sibTransId="{6B56FAD2-F683-4333-82F9-6FE86DB47489}"/>
    <dgm:cxn modelId="{2AF8C9B7-C989-4ACA-AA9C-9F2855CC100F}" srcId="{4B1BACD2-8A6B-4DDB-AA2B-E4C9F8CD1917}" destId="{EF094F6C-0F6B-4129-9038-0A5174E8AF4D}" srcOrd="1" destOrd="0" parTransId="{A779289F-B4D9-4383-97B9-EC47892F2D7C}" sibTransId="{491456B9-09F6-4BE8-A777-422EBBB77F64}"/>
    <dgm:cxn modelId="{D2CACFFA-E26A-42FC-9457-A1FF769AD523}" srcId="{9243210A-9EA0-4E61-BAEB-55FB492CFC83}" destId="{AD469ED2-9CAD-40E6-857C-CA3EE20C0816}" srcOrd="0" destOrd="0" parTransId="{2468B314-1455-477D-890A-4B9D5B3E9916}" sibTransId="{38FABE4B-B954-4CC1-82DA-92E608307ACA}"/>
    <dgm:cxn modelId="{F4923DA7-CBCB-4661-B363-CCF5313F40CD}" type="presParOf" srcId="{2528B6BB-A3F5-4933-9A67-7EA9233589D5}" destId="{4CD73E8B-603E-4F34-845E-F4A2B82D1030}" srcOrd="0" destOrd="0" presId="urn:microsoft.com/office/officeart/2005/8/layout/hierarchy3"/>
    <dgm:cxn modelId="{349088C1-D508-40DE-844A-A1EE4C7C254B}" type="presParOf" srcId="{4CD73E8B-603E-4F34-845E-F4A2B82D1030}" destId="{D370B0C7-30F5-4266-B63F-6F21F25E39BF}" srcOrd="0" destOrd="0" presId="urn:microsoft.com/office/officeart/2005/8/layout/hierarchy3"/>
    <dgm:cxn modelId="{357A8B23-A332-43F4-9D94-94F857D51D54}" type="presParOf" srcId="{D370B0C7-30F5-4266-B63F-6F21F25E39BF}" destId="{7FE40408-4FB9-4673-A8FC-8EC072A320FA}" srcOrd="0" destOrd="0" presId="urn:microsoft.com/office/officeart/2005/8/layout/hierarchy3"/>
    <dgm:cxn modelId="{ABC2C08E-1CB3-4253-9D90-1AA19202BC7B}" type="presParOf" srcId="{D370B0C7-30F5-4266-B63F-6F21F25E39BF}" destId="{553EB976-DBBC-4AF2-B49B-A286655F9C28}" srcOrd="1" destOrd="0" presId="urn:microsoft.com/office/officeart/2005/8/layout/hierarchy3"/>
    <dgm:cxn modelId="{E0CA8EBF-E32B-4DDC-B642-B25057B0004A}" type="presParOf" srcId="{4CD73E8B-603E-4F34-845E-F4A2B82D1030}" destId="{73263D6B-6E3A-43D1-8B16-667EBBAA803F}" srcOrd="1" destOrd="0" presId="urn:microsoft.com/office/officeart/2005/8/layout/hierarchy3"/>
    <dgm:cxn modelId="{E8948AC7-06AF-425F-8427-46431D2D1CAA}" type="presParOf" srcId="{73263D6B-6E3A-43D1-8B16-667EBBAA803F}" destId="{B7E9243E-CB7C-4682-915E-05C5A1E84EDC}" srcOrd="0" destOrd="0" presId="urn:microsoft.com/office/officeart/2005/8/layout/hierarchy3"/>
    <dgm:cxn modelId="{D60E7D9C-A7AA-492D-AD75-1D99E06FE5FC}" type="presParOf" srcId="{73263D6B-6E3A-43D1-8B16-667EBBAA803F}" destId="{453BD7E8-FAD6-46A7-A33F-1A15F33DCF3F}" srcOrd="1" destOrd="0" presId="urn:microsoft.com/office/officeart/2005/8/layout/hierarchy3"/>
    <dgm:cxn modelId="{15D65F95-D6A4-474B-B344-6C72D73DBF8A}" type="presParOf" srcId="{2528B6BB-A3F5-4933-9A67-7EA9233589D5}" destId="{F7D30AE1-33C8-4303-A616-AD88DB69BEE3}" srcOrd="1" destOrd="0" presId="urn:microsoft.com/office/officeart/2005/8/layout/hierarchy3"/>
    <dgm:cxn modelId="{282AEE8D-DD40-484E-AEBD-85337687B551}" type="presParOf" srcId="{F7D30AE1-33C8-4303-A616-AD88DB69BEE3}" destId="{6AD202FB-1D70-4843-AA71-814A9AEDFAE9}" srcOrd="0" destOrd="0" presId="urn:microsoft.com/office/officeart/2005/8/layout/hierarchy3"/>
    <dgm:cxn modelId="{56E634FA-8CBA-442D-BC35-B521B8D8495D}" type="presParOf" srcId="{6AD202FB-1D70-4843-AA71-814A9AEDFAE9}" destId="{DF573810-A501-4697-8A95-E112D2FCB077}" srcOrd="0" destOrd="0" presId="urn:microsoft.com/office/officeart/2005/8/layout/hierarchy3"/>
    <dgm:cxn modelId="{2738A66B-9E13-47CB-BED9-5772BA873FEB}" type="presParOf" srcId="{6AD202FB-1D70-4843-AA71-814A9AEDFAE9}" destId="{DC4FDFE2-28B9-4356-935D-F71EE5A8CD3D}" srcOrd="1" destOrd="0" presId="urn:microsoft.com/office/officeart/2005/8/layout/hierarchy3"/>
    <dgm:cxn modelId="{7E75461F-65AD-4807-95CB-11552C3B365F}" type="presParOf" srcId="{F7D30AE1-33C8-4303-A616-AD88DB69BEE3}" destId="{526F2655-9705-4584-A2A4-BED836A03C9E}" srcOrd="1" destOrd="0" presId="urn:microsoft.com/office/officeart/2005/8/layout/hierarchy3"/>
    <dgm:cxn modelId="{CC5E9A41-F46B-4689-B09F-47CABD347158}" type="presParOf" srcId="{526F2655-9705-4584-A2A4-BED836A03C9E}" destId="{73303211-7245-4802-B5AE-6A39788DF0DF}" srcOrd="0" destOrd="0" presId="urn:microsoft.com/office/officeart/2005/8/layout/hierarchy3"/>
    <dgm:cxn modelId="{CAFF9451-86CA-40A0-9CF3-54C92DF9C89C}" type="presParOf" srcId="{526F2655-9705-4584-A2A4-BED836A03C9E}" destId="{C6FF0880-110D-4F52-9E12-83F245CD582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7351B4C-EF23-42B7-AA7E-D72A3B054B18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B14E70D-6FC8-430C-A444-2ABDAAC49C2F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5 444,0    тыс. руб. </a:t>
          </a:r>
          <a:endParaRPr lang="ru-RU" sz="20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3C31217-A7F5-430A-AF88-E917AE0D64B0}" type="parTrans" cxnId="{C84B5F1A-AFF3-4CE1-A900-DE6D3B4FC83F}">
      <dgm:prSet/>
      <dgm:spPr/>
      <dgm:t>
        <a:bodyPr/>
        <a:lstStyle/>
        <a:p>
          <a:endParaRPr lang="ru-RU"/>
        </a:p>
      </dgm:t>
    </dgm:pt>
    <dgm:pt modelId="{0C73C22D-05EA-4888-80C4-107F16A941DC}" type="sibTrans" cxnId="{C84B5F1A-AFF3-4CE1-A900-DE6D3B4FC83F}">
      <dgm:prSet/>
      <dgm:spPr/>
      <dgm:t>
        <a:bodyPr/>
        <a:lstStyle/>
        <a:p>
          <a:endParaRPr lang="ru-RU"/>
        </a:p>
      </dgm:t>
    </dgm:pt>
    <dgm:pt modelId="{7756E9CD-FC01-41EC-91D7-DE65D32D4039}">
      <dgm:prSet phldrT="[Текст]" custT="1"/>
      <dgm:spPr/>
      <dgm:t>
        <a:bodyPr/>
        <a:lstStyle/>
        <a:p>
          <a:pPr algn="ctr"/>
          <a:r>
            <a:rPr lang="ru-RU" sz="1400" dirty="0" smtClean="0"/>
            <a:t>выполнение работ по охране и защите городских лесов</a:t>
          </a:r>
          <a:endParaRPr lang="ru-RU" sz="1400" dirty="0"/>
        </a:p>
      </dgm:t>
    </dgm:pt>
    <dgm:pt modelId="{EA8569A9-C904-4584-9F28-843325DD56C5}" type="parTrans" cxnId="{7A70420B-D9F2-40D0-A19D-A5CAAF062BEC}">
      <dgm:prSet/>
      <dgm:spPr/>
      <dgm:t>
        <a:bodyPr/>
        <a:lstStyle/>
        <a:p>
          <a:endParaRPr lang="ru-RU"/>
        </a:p>
      </dgm:t>
    </dgm:pt>
    <dgm:pt modelId="{63272BA5-147D-4772-B50B-CF25F878D570}" type="sibTrans" cxnId="{7A70420B-D9F2-40D0-A19D-A5CAAF062BEC}">
      <dgm:prSet/>
      <dgm:spPr/>
      <dgm:t>
        <a:bodyPr/>
        <a:lstStyle/>
        <a:p>
          <a:endParaRPr lang="ru-RU"/>
        </a:p>
      </dgm:t>
    </dgm:pt>
    <dgm:pt modelId="{F5C0840D-E312-4D30-A252-6367627F087E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5 390,8</a:t>
          </a:r>
        </a:p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тыс. руб. </a:t>
          </a:r>
          <a:endParaRPr lang="ru-RU" sz="20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6C0B582-824F-4DA9-800D-330BF2FB82F4}" type="parTrans" cxnId="{FC1BC705-2AFE-4482-9297-678D56BD12DC}">
      <dgm:prSet/>
      <dgm:spPr/>
      <dgm:t>
        <a:bodyPr/>
        <a:lstStyle/>
        <a:p>
          <a:endParaRPr lang="ru-RU"/>
        </a:p>
      </dgm:t>
    </dgm:pt>
    <dgm:pt modelId="{6DE9E7BC-A3CB-4184-88B1-B56827664FAC}" type="sibTrans" cxnId="{FC1BC705-2AFE-4482-9297-678D56BD12DC}">
      <dgm:prSet/>
      <dgm:spPr/>
      <dgm:t>
        <a:bodyPr/>
        <a:lstStyle/>
        <a:p>
          <a:endParaRPr lang="ru-RU"/>
        </a:p>
      </dgm:t>
    </dgm:pt>
    <dgm:pt modelId="{00866B7B-E19A-488B-BC1A-D776AB0A4FAC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pPr algn="ctr"/>
          <a:r>
            <a:rPr lang="ru-RU" sz="1400" dirty="0" smtClean="0"/>
            <a:t>озеленение  учреждений культуры и образования</a:t>
          </a:r>
          <a:endParaRPr lang="ru-RU" sz="1400" dirty="0"/>
        </a:p>
      </dgm:t>
    </dgm:pt>
    <dgm:pt modelId="{A9257216-355A-4726-954D-2B03264C520F}" type="parTrans" cxnId="{3E91AEAF-2590-40C9-A3DB-3E179C9D8713}">
      <dgm:prSet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B96EC1D3-CD89-4C8E-9A60-084E9146ECF7}" type="sibTrans" cxnId="{3E91AEAF-2590-40C9-A3DB-3E179C9D8713}">
      <dgm:prSet/>
      <dgm:spPr/>
      <dgm:t>
        <a:bodyPr/>
        <a:lstStyle/>
        <a:p>
          <a:endParaRPr lang="ru-RU"/>
        </a:p>
      </dgm:t>
    </dgm:pt>
    <dgm:pt modelId="{4D1FAB9B-6EC6-4B8B-86B7-449425445D65}" type="pres">
      <dgm:prSet presAssocID="{07351B4C-EF23-42B7-AA7E-D72A3B054B1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3FF2DD7-F37C-4CD0-A9ED-3CFED78B9EF3}" type="pres">
      <dgm:prSet presAssocID="{1B14E70D-6FC8-430C-A444-2ABDAAC49C2F}" presName="root" presStyleCnt="0"/>
      <dgm:spPr/>
    </dgm:pt>
    <dgm:pt modelId="{4026AB1C-D1BF-48B1-B46A-7A80125D255A}" type="pres">
      <dgm:prSet presAssocID="{1B14E70D-6FC8-430C-A444-2ABDAAC49C2F}" presName="rootComposite" presStyleCnt="0"/>
      <dgm:spPr/>
    </dgm:pt>
    <dgm:pt modelId="{A73A8BE2-554E-4D64-9159-1C430E619804}" type="pres">
      <dgm:prSet presAssocID="{1B14E70D-6FC8-430C-A444-2ABDAAC49C2F}" presName="rootText" presStyleLbl="node1" presStyleIdx="0" presStyleCnt="2"/>
      <dgm:spPr/>
      <dgm:t>
        <a:bodyPr/>
        <a:lstStyle/>
        <a:p>
          <a:endParaRPr lang="ru-RU"/>
        </a:p>
      </dgm:t>
    </dgm:pt>
    <dgm:pt modelId="{27D6842E-39B6-4FDD-BA73-2A64DC100071}" type="pres">
      <dgm:prSet presAssocID="{1B14E70D-6FC8-430C-A444-2ABDAAC49C2F}" presName="rootConnector" presStyleLbl="node1" presStyleIdx="0" presStyleCnt="2"/>
      <dgm:spPr/>
      <dgm:t>
        <a:bodyPr/>
        <a:lstStyle/>
        <a:p>
          <a:endParaRPr lang="ru-RU"/>
        </a:p>
      </dgm:t>
    </dgm:pt>
    <dgm:pt modelId="{B15BB6D1-315B-4E72-B1AA-D3BA3166EAA9}" type="pres">
      <dgm:prSet presAssocID="{1B14E70D-6FC8-430C-A444-2ABDAAC49C2F}" presName="childShape" presStyleCnt="0"/>
      <dgm:spPr/>
    </dgm:pt>
    <dgm:pt modelId="{852530D0-7E7E-448B-B5A1-6E86D6C1CE61}" type="pres">
      <dgm:prSet presAssocID="{EA8569A9-C904-4584-9F28-843325DD56C5}" presName="Name13" presStyleLbl="parChTrans1D2" presStyleIdx="0" presStyleCnt="2"/>
      <dgm:spPr/>
      <dgm:t>
        <a:bodyPr/>
        <a:lstStyle/>
        <a:p>
          <a:endParaRPr lang="ru-RU"/>
        </a:p>
      </dgm:t>
    </dgm:pt>
    <dgm:pt modelId="{28EC46D8-B3FF-4F5A-A4CE-59880945D3DB}" type="pres">
      <dgm:prSet presAssocID="{7756E9CD-FC01-41EC-91D7-DE65D32D4039}" presName="childText" presStyleLbl="bgAcc1" presStyleIdx="0" presStyleCnt="2" custScaleX="109915" custScaleY="129476" custLinFactNeighborX="-3194" custLinFactNeighborY="-54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278282-CA1A-463F-84E4-72BC7AA8BEC7}" type="pres">
      <dgm:prSet presAssocID="{F5C0840D-E312-4D30-A252-6367627F087E}" presName="root" presStyleCnt="0"/>
      <dgm:spPr/>
    </dgm:pt>
    <dgm:pt modelId="{2A535EF9-1E90-480A-B8AD-A09B251D7AFA}" type="pres">
      <dgm:prSet presAssocID="{F5C0840D-E312-4D30-A252-6367627F087E}" presName="rootComposite" presStyleCnt="0"/>
      <dgm:spPr/>
    </dgm:pt>
    <dgm:pt modelId="{F30422F3-D2CD-4236-B18C-0761AE07DA3C}" type="pres">
      <dgm:prSet presAssocID="{F5C0840D-E312-4D30-A252-6367627F087E}" presName="rootText" presStyleLbl="node1" presStyleIdx="1" presStyleCnt="2" custScaleY="90542" custLinFactNeighborX="1895" custLinFactNeighborY="2080"/>
      <dgm:spPr/>
      <dgm:t>
        <a:bodyPr/>
        <a:lstStyle/>
        <a:p>
          <a:endParaRPr lang="ru-RU"/>
        </a:p>
      </dgm:t>
    </dgm:pt>
    <dgm:pt modelId="{27EEA63C-5922-4641-BD15-745A17AD67F3}" type="pres">
      <dgm:prSet presAssocID="{F5C0840D-E312-4D30-A252-6367627F087E}" presName="rootConnector" presStyleLbl="node1" presStyleIdx="1" presStyleCnt="2"/>
      <dgm:spPr/>
      <dgm:t>
        <a:bodyPr/>
        <a:lstStyle/>
        <a:p>
          <a:endParaRPr lang="ru-RU"/>
        </a:p>
      </dgm:t>
    </dgm:pt>
    <dgm:pt modelId="{06DBCFF2-FEF4-4897-BE0C-2E6A5FEE7639}" type="pres">
      <dgm:prSet presAssocID="{F5C0840D-E312-4D30-A252-6367627F087E}" presName="childShape" presStyleCnt="0"/>
      <dgm:spPr/>
    </dgm:pt>
    <dgm:pt modelId="{86940A25-79AA-4BB5-93B5-CF602977CF72}" type="pres">
      <dgm:prSet presAssocID="{A9257216-355A-4726-954D-2B03264C520F}" presName="Name13" presStyleLbl="parChTrans1D2" presStyleIdx="1" presStyleCnt="2"/>
      <dgm:spPr/>
      <dgm:t>
        <a:bodyPr/>
        <a:lstStyle/>
        <a:p>
          <a:endParaRPr lang="ru-RU"/>
        </a:p>
      </dgm:t>
    </dgm:pt>
    <dgm:pt modelId="{6A85888F-3BF7-4683-A411-9F1E14C84CAF}" type="pres">
      <dgm:prSet presAssocID="{00866B7B-E19A-488B-BC1A-D776AB0A4FAC}" presName="childText" presStyleLbl="bgAcc1" presStyleIdx="1" presStyleCnt="2" custScaleX="113142" custScaleY="131846" custLinFactNeighborX="100" custLinFactNeighborY="4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D5FD90-A241-4B67-9353-46DEE715BEB4}" type="presOf" srcId="{7756E9CD-FC01-41EC-91D7-DE65D32D4039}" destId="{28EC46D8-B3FF-4F5A-A4CE-59880945D3DB}" srcOrd="0" destOrd="0" presId="urn:microsoft.com/office/officeart/2005/8/layout/hierarchy3"/>
    <dgm:cxn modelId="{C84B5F1A-AFF3-4CE1-A900-DE6D3B4FC83F}" srcId="{07351B4C-EF23-42B7-AA7E-D72A3B054B18}" destId="{1B14E70D-6FC8-430C-A444-2ABDAAC49C2F}" srcOrd="0" destOrd="0" parTransId="{13C31217-A7F5-430A-AF88-E917AE0D64B0}" sibTransId="{0C73C22D-05EA-4888-80C4-107F16A941DC}"/>
    <dgm:cxn modelId="{E6D4694D-36D5-479A-AD28-888A7D0EC540}" type="presOf" srcId="{EA8569A9-C904-4584-9F28-843325DD56C5}" destId="{852530D0-7E7E-448B-B5A1-6E86D6C1CE61}" srcOrd="0" destOrd="0" presId="urn:microsoft.com/office/officeart/2005/8/layout/hierarchy3"/>
    <dgm:cxn modelId="{512634D1-4048-4340-8718-F00C1FFAE1E4}" type="presOf" srcId="{1B14E70D-6FC8-430C-A444-2ABDAAC49C2F}" destId="{27D6842E-39B6-4FDD-BA73-2A64DC100071}" srcOrd="1" destOrd="0" presId="urn:microsoft.com/office/officeart/2005/8/layout/hierarchy3"/>
    <dgm:cxn modelId="{7A70420B-D9F2-40D0-A19D-A5CAAF062BEC}" srcId="{1B14E70D-6FC8-430C-A444-2ABDAAC49C2F}" destId="{7756E9CD-FC01-41EC-91D7-DE65D32D4039}" srcOrd="0" destOrd="0" parTransId="{EA8569A9-C904-4584-9F28-843325DD56C5}" sibTransId="{63272BA5-147D-4772-B50B-CF25F878D570}"/>
    <dgm:cxn modelId="{7F9F13E6-8AC3-4148-A7C2-106C9B68664C}" type="presOf" srcId="{00866B7B-E19A-488B-BC1A-D776AB0A4FAC}" destId="{6A85888F-3BF7-4683-A411-9F1E14C84CAF}" srcOrd="0" destOrd="0" presId="urn:microsoft.com/office/officeart/2005/8/layout/hierarchy3"/>
    <dgm:cxn modelId="{34C79FB4-87A1-4F08-AD3B-2A11356FF8ED}" type="presOf" srcId="{1B14E70D-6FC8-430C-A444-2ABDAAC49C2F}" destId="{A73A8BE2-554E-4D64-9159-1C430E619804}" srcOrd="0" destOrd="0" presId="urn:microsoft.com/office/officeart/2005/8/layout/hierarchy3"/>
    <dgm:cxn modelId="{FC1BC705-2AFE-4482-9297-678D56BD12DC}" srcId="{07351B4C-EF23-42B7-AA7E-D72A3B054B18}" destId="{F5C0840D-E312-4D30-A252-6367627F087E}" srcOrd="1" destOrd="0" parTransId="{96C0B582-824F-4DA9-800D-330BF2FB82F4}" sibTransId="{6DE9E7BC-A3CB-4184-88B1-B56827664FAC}"/>
    <dgm:cxn modelId="{3E91AEAF-2590-40C9-A3DB-3E179C9D8713}" srcId="{F5C0840D-E312-4D30-A252-6367627F087E}" destId="{00866B7B-E19A-488B-BC1A-D776AB0A4FAC}" srcOrd="0" destOrd="0" parTransId="{A9257216-355A-4726-954D-2B03264C520F}" sibTransId="{B96EC1D3-CD89-4C8E-9A60-084E9146ECF7}"/>
    <dgm:cxn modelId="{CD31ED22-1CAD-45AB-85C7-2AEFC63F9B15}" type="presOf" srcId="{A9257216-355A-4726-954D-2B03264C520F}" destId="{86940A25-79AA-4BB5-93B5-CF602977CF72}" srcOrd="0" destOrd="0" presId="urn:microsoft.com/office/officeart/2005/8/layout/hierarchy3"/>
    <dgm:cxn modelId="{8CBF8E25-6592-4FE8-B027-D19CE288FE8E}" type="presOf" srcId="{07351B4C-EF23-42B7-AA7E-D72A3B054B18}" destId="{4D1FAB9B-6EC6-4B8B-86B7-449425445D65}" srcOrd="0" destOrd="0" presId="urn:microsoft.com/office/officeart/2005/8/layout/hierarchy3"/>
    <dgm:cxn modelId="{2227B2E0-33B4-42E3-9C5E-C99C681D52EA}" type="presOf" srcId="{F5C0840D-E312-4D30-A252-6367627F087E}" destId="{F30422F3-D2CD-4236-B18C-0761AE07DA3C}" srcOrd="0" destOrd="0" presId="urn:microsoft.com/office/officeart/2005/8/layout/hierarchy3"/>
    <dgm:cxn modelId="{715B1D6F-3518-46DC-B7CE-0503E737AA53}" type="presOf" srcId="{F5C0840D-E312-4D30-A252-6367627F087E}" destId="{27EEA63C-5922-4641-BD15-745A17AD67F3}" srcOrd="1" destOrd="0" presId="urn:microsoft.com/office/officeart/2005/8/layout/hierarchy3"/>
    <dgm:cxn modelId="{C870A449-803B-4DCF-BDF4-91689D2DED3B}" type="presParOf" srcId="{4D1FAB9B-6EC6-4B8B-86B7-449425445D65}" destId="{D3FF2DD7-F37C-4CD0-A9ED-3CFED78B9EF3}" srcOrd="0" destOrd="0" presId="urn:microsoft.com/office/officeart/2005/8/layout/hierarchy3"/>
    <dgm:cxn modelId="{6966FFE8-C8A3-462B-8B8F-F5BD51594688}" type="presParOf" srcId="{D3FF2DD7-F37C-4CD0-A9ED-3CFED78B9EF3}" destId="{4026AB1C-D1BF-48B1-B46A-7A80125D255A}" srcOrd="0" destOrd="0" presId="urn:microsoft.com/office/officeart/2005/8/layout/hierarchy3"/>
    <dgm:cxn modelId="{5E50B858-FDA6-4A90-8AF8-54DF3C56D43E}" type="presParOf" srcId="{4026AB1C-D1BF-48B1-B46A-7A80125D255A}" destId="{A73A8BE2-554E-4D64-9159-1C430E619804}" srcOrd="0" destOrd="0" presId="urn:microsoft.com/office/officeart/2005/8/layout/hierarchy3"/>
    <dgm:cxn modelId="{45BC0D03-FBA1-40E1-AF4D-97156F747A74}" type="presParOf" srcId="{4026AB1C-D1BF-48B1-B46A-7A80125D255A}" destId="{27D6842E-39B6-4FDD-BA73-2A64DC100071}" srcOrd="1" destOrd="0" presId="urn:microsoft.com/office/officeart/2005/8/layout/hierarchy3"/>
    <dgm:cxn modelId="{7F3AD0AC-321F-4D6D-86EB-F26E429DFD73}" type="presParOf" srcId="{D3FF2DD7-F37C-4CD0-A9ED-3CFED78B9EF3}" destId="{B15BB6D1-315B-4E72-B1AA-D3BA3166EAA9}" srcOrd="1" destOrd="0" presId="urn:microsoft.com/office/officeart/2005/8/layout/hierarchy3"/>
    <dgm:cxn modelId="{7FCFA840-12D5-4D85-A506-9006A516BFE4}" type="presParOf" srcId="{B15BB6D1-315B-4E72-B1AA-D3BA3166EAA9}" destId="{852530D0-7E7E-448B-B5A1-6E86D6C1CE61}" srcOrd="0" destOrd="0" presId="urn:microsoft.com/office/officeart/2005/8/layout/hierarchy3"/>
    <dgm:cxn modelId="{351F4CAA-6294-40DC-AA1D-2157240D0BE6}" type="presParOf" srcId="{B15BB6D1-315B-4E72-B1AA-D3BA3166EAA9}" destId="{28EC46D8-B3FF-4F5A-A4CE-59880945D3DB}" srcOrd="1" destOrd="0" presId="urn:microsoft.com/office/officeart/2005/8/layout/hierarchy3"/>
    <dgm:cxn modelId="{75678D9F-78FB-4A79-9066-8A6C10A803F2}" type="presParOf" srcId="{4D1FAB9B-6EC6-4B8B-86B7-449425445D65}" destId="{D8278282-CA1A-463F-84E4-72BC7AA8BEC7}" srcOrd="1" destOrd="0" presId="urn:microsoft.com/office/officeart/2005/8/layout/hierarchy3"/>
    <dgm:cxn modelId="{8B87BE99-050A-476C-9E2B-4AE0C796CECC}" type="presParOf" srcId="{D8278282-CA1A-463F-84E4-72BC7AA8BEC7}" destId="{2A535EF9-1E90-480A-B8AD-A09B251D7AFA}" srcOrd="0" destOrd="0" presId="urn:microsoft.com/office/officeart/2005/8/layout/hierarchy3"/>
    <dgm:cxn modelId="{46949086-4AFD-4833-8F58-4405E451A073}" type="presParOf" srcId="{2A535EF9-1E90-480A-B8AD-A09B251D7AFA}" destId="{F30422F3-D2CD-4236-B18C-0761AE07DA3C}" srcOrd="0" destOrd="0" presId="urn:microsoft.com/office/officeart/2005/8/layout/hierarchy3"/>
    <dgm:cxn modelId="{830513C6-5CEF-443F-8A99-DFCD933ACDA5}" type="presParOf" srcId="{2A535EF9-1E90-480A-B8AD-A09B251D7AFA}" destId="{27EEA63C-5922-4641-BD15-745A17AD67F3}" srcOrd="1" destOrd="0" presId="urn:microsoft.com/office/officeart/2005/8/layout/hierarchy3"/>
    <dgm:cxn modelId="{884AB51D-9AD4-4F30-BEF6-10E4E3441E68}" type="presParOf" srcId="{D8278282-CA1A-463F-84E4-72BC7AA8BEC7}" destId="{06DBCFF2-FEF4-4897-BE0C-2E6A5FEE7639}" srcOrd="1" destOrd="0" presId="urn:microsoft.com/office/officeart/2005/8/layout/hierarchy3"/>
    <dgm:cxn modelId="{D0A56C39-3902-4B73-A4D1-144E03880B9C}" type="presParOf" srcId="{06DBCFF2-FEF4-4897-BE0C-2E6A5FEE7639}" destId="{86940A25-79AA-4BB5-93B5-CF602977CF72}" srcOrd="0" destOrd="0" presId="urn:microsoft.com/office/officeart/2005/8/layout/hierarchy3"/>
    <dgm:cxn modelId="{E806BA44-E7C5-445D-A029-766DBCA4BAE8}" type="presParOf" srcId="{06DBCFF2-FEF4-4897-BE0C-2E6A5FEE7639}" destId="{6A85888F-3BF7-4683-A411-9F1E14C84CA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607F9FD-CB9D-4591-B33C-B7921E768F6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DBFBC08-EB1E-470B-B427-FAB13D3FD135}">
      <dgm:prSet phldrT="[Текст]" custT="1"/>
      <dgm:spPr>
        <a:solidFill>
          <a:schemeClr val="accent1"/>
        </a:solidFill>
      </dgm:spPr>
      <dgm:t>
        <a:bodyPr/>
        <a:lstStyle/>
        <a:p>
          <a:pPr algn="l">
            <a:spcAft>
              <a:spcPts val="0"/>
            </a:spcAft>
          </a:pPr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87 167,4 тыс. руб.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3442A59-2A03-48FD-B47B-84C4E292950C}" type="parTrans" cxnId="{AED69A23-8AFF-4AA9-96DC-0DE10DDE714C}">
      <dgm:prSet/>
      <dgm:spPr/>
      <dgm:t>
        <a:bodyPr/>
        <a:lstStyle/>
        <a:p>
          <a:endParaRPr lang="ru-RU"/>
        </a:p>
      </dgm:t>
    </dgm:pt>
    <dgm:pt modelId="{38794B28-75AE-4994-9F0A-1CFB323A11A1}" type="sibTrans" cxnId="{AED69A23-8AFF-4AA9-96DC-0DE10DDE714C}">
      <dgm:prSet/>
      <dgm:spPr/>
      <dgm:t>
        <a:bodyPr/>
        <a:lstStyle/>
        <a:p>
          <a:endParaRPr lang="ru-RU"/>
        </a:p>
      </dgm:t>
    </dgm:pt>
    <dgm:pt modelId="{B635367D-41AC-4DB7-88E4-E51C6141BB57}">
      <dgm:prSet phldrT="[Текст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800" dirty="0" smtClean="0"/>
            <a:t>Реконструкция проспекта Победы на участке от улицы Кирилкина   до проспекта Морской (II этап)</a:t>
          </a:r>
          <a:endParaRPr lang="ru-RU" sz="1800" dirty="0"/>
        </a:p>
      </dgm:t>
    </dgm:pt>
    <dgm:pt modelId="{3C0C4ACD-8BD5-4DF3-ABBC-1681C9C62104}" type="parTrans" cxnId="{FA43C67E-63FA-45D1-BBB0-08DB79EB8123}">
      <dgm:prSet/>
      <dgm:spPr/>
      <dgm:t>
        <a:bodyPr/>
        <a:lstStyle/>
        <a:p>
          <a:endParaRPr lang="ru-RU"/>
        </a:p>
      </dgm:t>
    </dgm:pt>
    <dgm:pt modelId="{D6C4A52E-C139-4629-82A5-45C281707A4A}" type="sibTrans" cxnId="{FA43C67E-63FA-45D1-BBB0-08DB79EB8123}">
      <dgm:prSet/>
      <dgm:spPr/>
      <dgm:t>
        <a:bodyPr/>
        <a:lstStyle/>
        <a:p>
          <a:endParaRPr lang="ru-RU"/>
        </a:p>
      </dgm:t>
    </dgm:pt>
    <dgm:pt modelId="{5F73A952-EA84-4D41-AF87-84C307F427D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15 414,1 тыс. руб.</a:t>
          </a:r>
          <a:endParaRPr lang="ru-RU" sz="22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8D81056-721A-4E92-8593-5D03A61A1879}" type="parTrans" cxnId="{00703C1F-FBBF-4D13-B97A-659EB3AABD67}">
      <dgm:prSet/>
      <dgm:spPr/>
      <dgm:t>
        <a:bodyPr/>
        <a:lstStyle/>
        <a:p>
          <a:endParaRPr lang="ru-RU"/>
        </a:p>
      </dgm:t>
    </dgm:pt>
    <dgm:pt modelId="{2FF77B7A-0795-4830-81FB-0B87866346F8}" type="sibTrans" cxnId="{00703C1F-FBBF-4D13-B97A-659EB3AABD67}">
      <dgm:prSet/>
      <dgm:spPr/>
      <dgm:t>
        <a:bodyPr/>
        <a:lstStyle/>
        <a:p>
          <a:endParaRPr lang="ru-RU"/>
        </a:p>
      </dgm:t>
    </dgm:pt>
    <dgm:pt modelId="{22D4D718-1D6B-4CA6-AC5B-4CC6817B3483}">
      <dgm:prSet custT="1"/>
      <dgm:spPr/>
      <dgm:t>
        <a:bodyPr/>
        <a:lstStyle/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254 755,1 тыс. руб.</a:t>
          </a:r>
          <a:endParaRPr lang="ru-RU" sz="2000" dirty="0">
            <a:solidFill>
              <a:schemeClr val="tx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BE5CD7-D486-4F85-9F1C-EDC10A17697C}" type="parTrans" cxnId="{69B26540-137C-449D-B02C-0AE95360330F}">
      <dgm:prSet/>
      <dgm:spPr/>
      <dgm:t>
        <a:bodyPr/>
        <a:lstStyle/>
        <a:p>
          <a:endParaRPr lang="ru-RU"/>
        </a:p>
      </dgm:t>
    </dgm:pt>
    <dgm:pt modelId="{9DB0E6AE-C360-4AC8-897E-E7A32AA44703}" type="sibTrans" cxnId="{69B26540-137C-449D-B02C-0AE95360330F}">
      <dgm:prSet/>
      <dgm:spPr/>
      <dgm:t>
        <a:bodyPr/>
        <a:lstStyle/>
        <a:p>
          <a:endParaRPr lang="ru-RU"/>
        </a:p>
      </dgm:t>
    </dgm:pt>
    <dgm:pt modelId="{3BED956C-EA2C-46B0-9DAC-496322B931E7}">
      <dgm:prSet custT="1"/>
      <dgm:spPr/>
      <dgm:t>
        <a:bodyPr/>
        <a:lstStyle/>
        <a:p>
          <a:r>
            <a:rPr lang="ru-RU" sz="1800" dirty="0" smtClean="0"/>
            <a:t> Строительство объекта «Здание крытой ледовой арены учебно-тренировочного комплекса на территории стадиона «Север»</a:t>
          </a:r>
          <a:endParaRPr lang="ru-RU" sz="1800" dirty="0"/>
        </a:p>
      </dgm:t>
    </dgm:pt>
    <dgm:pt modelId="{73AC520B-DE74-451A-8B91-F5D278D799AE}" type="parTrans" cxnId="{5097607D-3D80-4ECC-9EC0-848F1FD7810D}">
      <dgm:prSet/>
      <dgm:spPr/>
      <dgm:t>
        <a:bodyPr/>
        <a:lstStyle/>
        <a:p>
          <a:endParaRPr lang="ru-RU"/>
        </a:p>
      </dgm:t>
    </dgm:pt>
    <dgm:pt modelId="{D912B4D2-69D5-4A1F-8FC5-980E27598D22}" type="sibTrans" cxnId="{5097607D-3D80-4ECC-9EC0-848F1FD7810D}">
      <dgm:prSet/>
      <dgm:spPr/>
      <dgm:t>
        <a:bodyPr/>
        <a:lstStyle/>
        <a:p>
          <a:endParaRPr lang="ru-RU"/>
        </a:p>
      </dgm:t>
    </dgm:pt>
    <dgm:pt modelId="{82F1A6F2-66A7-48BD-A7BD-BE5FAF2EB65B}">
      <dgm:prSet phldrT="[Текст]" custT="1"/>
      <dgm:spPr/>
      <dgm:t>
        <a:bodyPr/>
        <a:lstStyle/>
        <a:p>
          <a:r>
            <a:rPr lang="ru-RU" sz="1800" dirty="0" smtClean="0"/>
            <a:t>Строительство пешеходного перехода через железнодорожные пути в районе эстакады по проспекта Труда</a:t>
          </a:r>
          <a:endParaRPr lang="ru-RU" sz="1800" dirty="0"/>
        </a:p>
      </dgm:t>
    </dgm:pt>
    <dgm:pt modelId="{3D7CAF81-E938-490E-B09D-847192CC2560}" type="sibTrans" cxnId="{A59E0DB5-52C7-4E6F-9A99-EDAFAAA8AEFA}">
      <dgm:prSet/>
      <dgm:spPr/>
      <dgm:t>
        <a:bodyPr/>
        <a:lstStyle/>
        <a:p>
          <a:endParaRPr lang="ru-RU"/>
        </a:p>
      </dgm:t>
    </dgm:pt>
    <dgm:pt modelId="{CE09261A-4F56-42CA-A843-703E0B832F55}" type="parTrans" cxnId="{A59E0DB5-52C7-4E6F-9A99-EDAFAAA8AEFA}">
      <dgm:prSet/>
      <dgm:spPr/>
      <dgm:t>
        <a:bodyPr/>
        <a:lstStyle/>
        <a:p>
          <a:endParaRPr lang="ru-RU"/>
        </a:p>
      </dgm:t>
    </dgm:pt>
    <dgm:pt modelId="{43F1F7E1-4034-4935-A3FE-9123C1D0B646}" type="pres">
      <dgm:prSet presAssocID="{E607F9FD-CB9D-4591-B33C-B7921E768F6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0DCCD5-0AE6-46AE-8A4A-DDDFAEF3E7FB}" type="pres">
      <dgm:prSet presAssocID="{3DBFBC08-EB1E-470B-B427-FAB13D3FD135}" presName="parentLin" presStyleCnt="0"/>
      <dgm:spPr/>
    </dgm:pt>
    <dgm:pt modelId="{CE378417-739A-4FF5-B4C6-479F231C2C4E}" type="pres">
      <dgm:prSet presAssocID="{3DBFBC08-EB1E-470B-B427-FAB13D3FD13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7EEB205-4A73-4826-A0C1-D795D29F8E80}" type="pres">
      <dgm:prSet presAssocID="{3DBFBC08-EB1E-470B-B427-FAB13D3FD135}" presName="parentText" presStyleLbl="node1" presStyleIdx="0" presStyleCnt="3" custScaleY="37518" custLinFactNeighborX="21847" custLinFactNeighborY="690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C66B98-3764-44B1-BC74-E258E7B95C92}" type="pres">
      <dgm:prSet presAssocID="{3DBFBC08-EB1E-470B-B427-FAB13D3FD135}" presName="negativeSpace" presStyleCnt="0"/>
      <dgm:spPr/>
    </dgm:pt>
    <dgm:pt modelId="{3E56D322-76C7-40A9-9AAF-DE775866F7EA}" type="pres">
      <dgm:prSet presAssocID="{3DBFBC08-EB1E-470B-B427-FAB13D3FD135}" presName="childText" presStyleLbl="conFgAcc1" presStyleIdx="0" presStyleCnt="3" custScaleY="76362" custLinFactY="5727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D91B24-A80C-40DB-9003-E7ED4FF75A46}" type="pres">
      <dgm:prSet presAssocID="{38794B28-75AE-4994-9F0A-1CFB323A11A1}" presName="spaceBetweenRectangles" presStyleCnt="0"/>
      <dgm:spPr/>
    </dgm:pt>
    <dgm:pt modelId="{5ED726F2-5123-4D48-9AD9-1F9E5BE52261}" type="pres">
      <dgm:prSet presAssocID="{5F73A952-EA84-4D41-AF87-84C307F427DD}" presName="parentLin" presStyleCnt="0"/>
      <dgm:spPr/>
    </dgm:pt>
    <dgm:pt modelId="{43763FE5-14E2-4274-9B19-78DAB90E059D}" type="pres">
      <dgm:prSet presAssocID="{5F73A952-EA84-4D41-AF87-84C307F427D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3755AE0-DA4C-48A1-BED2-8C875261656D}" type="pres">
      <dgm:prSet presAssocID="{5F73A952-EA84-4D41-AF87-84C307F427DD}" presName="parentText" presStyleLbl="node1" presStyleIdx="1" presStyleCnt="3" custScaleY="33503" custLinFactNeighborX="15744" custLinFactNeighborY="664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D11D6B-5274-4FD0-8B5E-C8135C9851E8}" type="pres">
      <dgm:prSet presAssocID="{5F73A952-EA84-4D41-AF87-84C307F427DD}" presName="negativeSpace" presStyleCnt="0"/>
      <dgm:spPr/>
    </dgm:pt>
    <dgm:pt modelId="{D6ED85BE-9C85-4355-A258-269A639D81DD}" type="pres">
      <dgm:prSet presAssocID="{5F73A952-EA84-4D41-AF87-84C307F427DD}" presName="childText" presStyleLbl="conFgAcc1" presStyleIdx="1" presStyleCnt="3" custLinFactY="6795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72F22B-5508-44BE-BF0B-9EB4FD57A3E1}" type="pres">
      <dgm:prSet presAssocID="{2FF77B7A-0795-4830-81FB-0B87866346F8}" presName="spaceBetweenRectangles" presStyleCnt="0"/>
      <dgm:spPr/>
    </dgm:pt>
    <dgm:pt modelId="{03DB1B5C-3177-41E8-81E0-C6785EDC84CE}" type="pres">
      <dgm:prSet presAssocID="{22D4D718-1D6B-4CA6-AC5B-4CC6817B3483}" presName="parentLin" presStyleCnt="0"/>
      <dgm:spPr/>
    </dgm:pt>
    <dgm:pt modelId="{D8DCD25B-0C05-467E-98E4-0F4421BEC2D3}" type="pres">
      <dgm:prSet presAssocID="{22D4D718-1D6B-4CA6-AC5B-4CC6817B3483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896D409-0B82-4CCE-882C-8E3B10707BC8}" type="pres">
      <dgm:prSet presAssocID="{22D4D718-1D6B-4CA6-AC5B-4CC6817B3483}" presName="parentText" presStyleLbl="node1" presStyleIdx="2" presStyleCnt="3" custScaleY="34229" custLinFactY="-100000" custLinFactNeighborX="17761" custLinFactNeighborY="-1851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C6191-6D03-4320-A8FC-39FDDA5E6C48}" type="pres">
      <dgm:prSet presAssocID="{22D4D718-1D6B-4CA6-AC5B-4CC6817B3483}" presName="negativeSpace" presStyleCnt="0"/>
      <dgm:spPr/>
    </dgm:pt>
    <dgm:pt modelId="{61070B21-5C0E-44AE-8F2B-14D8A483B381}" type="pres">
      <dgm:prSet presAssocID="{22D4D718-1D6B-4CA6-AC5B-4CC6817B3483}" presName="childText" presStyleLbl="conFgAcc1" presStyleIdx="2" presStyleCnt="3" custScaleY="72558" custLinFactY="-206625" custLinFactNeighborX="-203" custLinFactNeighborY="-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0A5937-4994-4158-8E02-D567050722F9}" type="presOf" srcId="{3DBFBC08-EB1E-470B-B427-FAB13D3FD135}" destId="{87EEB205-4A73-4826-A0C1-D795D29F8E80}" srcOrd="1" destOrd="0" presId="urn:microsoft.com/office/officeart/2005/8/layout/list1"/>
    <dgm:cxn modelId="{D9DB0AC2-C7CB-4714-9A90-4C4E83AC314D}" type="presOf" srcId="{3DBFBC08-EB1E-470B-B427-FAB13D3FD135}" destId="{CE378417-739A-4FF5-B4C6-479F231C2C4E}" srcOrd="0" destOrd="0" presId="urn:microsoft.com/office/officeart/2005/8/layout/list1"/>
    <dgm:cxn modelId="{AED69A23-8AFF-4AA9-96DC-0DE10DDE714C}" srcId="{E607F9FD-CB9D-4591-B33C-B7921E768F69}" destId="{3DBFBC08-EB1E-470B-B427-FAB13D3FD135}" srcOrd="0" destOrd="0" parTransId="{73442A59-2A03-48FD-B47B-84C4E292950C}" sibTransId="{38794B28-75AE-4994-9F0A-1CFB323A11A1}"/>
    <dgm:cxn modelId="{00703C1F-FBBF-4D13-B97A-659EB3AABD67}" srcId="{E607F9FD-CB9D-4591-B33C-B7921E768F69}" destId="{5F73A952-EA84-4D41-AF87-84C307F427DD}" srcOrd="1" destOrd="0" parTransId="{98D81056-721A-4E92-8593-5D03A61A1879}" sibTransId="{2FF77B7A-0795-4830-81FB-0B87866346F8}"/>
    <dgm:cxn modelId="{B7752912-4A3C-49E8-808A-D368D4087787}" type="presOf" srcId="{B635367D-41AC-4DB7-88E4-E51C6141BB57}" destId="{3E56D322-76C7-40A9-9AAF-DE775866F7EA}" srcOrd="0" destOrd="0" presId="urn:microsoft.com/office/officeart/2005/8/layout/list1"/>
    <dgm:cxn modelId="{1D625BA6-6341-477A-803F-1AA2C6E9C1C5}" type="presOf" srcId="{3BED956C-EA2C-46B0-9DAC-496322B931E7}" destId="{61070B21-5C0E-44AE-8F2B-14D8A483B381}" srcOrd="0" destOrd="0" presId="urn:microsoft.com/office/officeart/2005/8/layout/list1"/>
    <dgm:cxn modelId="{FA43C67E-63FA-45D1-BBB0-08DB79EB8123}" srcId="{3DBFBC08-EB1E-470B-B427-FAB13D3FD135}" destId="{B635367D-41AC-4DB7-88E4-E51C6141BB57}" srcOrd="0" destOrd="0" parTransId="{3C0C4ACD-8BD5-4DF3-ABBC-1681C9C62104}" sibTransId="{D6C4A52E-C139-4629-82A5-45C281707A4A}"/>
    <dgm:cxn modelId="{FA2ACFA0-5256-4236-96B4-28538C27945A}" type="presOf" srcId="{82F1A6F2-66A7-48BD-A7BD-BE5FAF2EB65B}" destId="{D6ED85BE-9C85-4355-A258-269A639D81DD}" srcOrd="0" destOrd="0" presId="urn:microsoft.com/office/officeart/2005/8/layout/list1"/>
    <dgm:cxn modelId="{A59E0DB5-52C7-4E6F-9A99-EDAFAAA8AEFA}" srcId="{5F73A952-EA84-4D41-AF87-84C307F427DD}" destId="{82F1A6F2-66A7-48BD-A7BD-BE5FAF2EB65B}" srcOrd="0" destOrd="0" parTransId="{CE09261A-4F56-42CA-A843-703E0B832F55}" sibTransId="{3D7CAF81-E938-490E-B09D-847192CC2560}"/>
    <dgm:cxn modelId="{5097607D-3D80-4ECC-9EC0-848F1FD7810D}" srcId="{22D4D718-1D6B-4CA6-AC5B-4CC6817B3483}" destId="{3BED956C-EA2C-46B0-9DAC-496322B931E7}" srcOrd="0" destOrd="0" parTransId="{73AC520B-DE74-451A-8B91-F5D278D799AE}" sibTransId="{D912B4D2-69D5-4A1F-8FC5-980E27598D22}"/>
    <dgm:cxn modelId="{E2ABD320-571F-4F80-A057-30D0B4B08D1F}" type="presOf" srcId="{22D4D718-1D6B-4CA6-AC5B-4CC6817B3483}" destId="{D8DCD25B-0C05-467E-98E4-0F4421BEC2D3}" srcOrd="0" destOrd="0" presId="urn:microsoft.com/office/officeart/2005/8/layout/list1"/>
    <dgm:cxn modelId="{69B26540-137C-449D-B02C-0AE95360330F}" srcId="{E607F9FD-CB9D-4591-B33C-B7921E768F69}" destId="{22D4D718-1D6B-4CA6-AC5B-4CC6817B3483}" srcOrd="2" destOrd="0" parTransId="{6EBE5CD7-D486-4F85-9F1C-EDC10A17697C}" sibTransId="{9DB0E6AE-C360-4AC8-897E-E7A32AA44703}"/>
    <dgm:cxn modelId="{73A161D1-BE61-4FA1-A57C-6140631C44E7}" type="presOf" srcId="{5F73A952-EA84-4D41-AF87-84C307F427DD}" destId="{D3755AE0-DA4C-48A1-BED2-8C875261656D}" srcOrd="1" destOrd="0" presId="urn:microsoft.com/office/officeart/2005/8/layout/list1"/>
    <dgm:cxn modelId="{4C4DE065-01D6-4D86-A1D2-84AC48995C77}" type="presOf" srcId="{22D4D718-1D6B-4CA6-AC5B-4CC6817B3483}" destId="{5896D409-0B82-4CCE-882C-8E3B10707BC8}" srcOrd="1" destOrd="0" presId="urn:microsoft.com/office/officeart/2005/8/layout/list1"/>
    <dgm:cxn modelId="{7669B1BC-315D-4B03-A857-4AF7232684E3}" type="presOf" srcId="{E607F9FD-CB9D-4591-B33C-B7921E768F69}" destId="{43F1F7E1-4034-4935-A3FE-9123C1D0B646}" srcOrd="0" destOrd="0" presId="urn:microsoft.com/office/officeart/2005/8/layout/list1"/>
    <dgm:cxn modelId="{E25E5CC3-A5E2-4008-A259-2522998A9023}" type="presOf" srcId="{5F73A952-EA84-4D41-AF87-84C307F427DD}" destId="{43763FE5-14E2-4274-9B19-78DAB90E059D}" srcOrd="0" destOrd="0" presId="urn:microsoft.com/office/officeart/2005/8/layout/list1"/>
    <dgm:cxn modelId="{2DD25AFC-C318-48A3-A534-D63FAAB21F18}" type="presParOf" srcId="{43F1F7E1-4034-4935-A3FE-9123C1D0B646}" destId="{C30DCCD5-0AE6-46AE-8A4A-DDDFAEF3E7FB}" srcOrd="0" destOrd="0" presId="urn:microsoft.com/office/officeart/2005/8/layout/list1"/>
    <dgm:cxn modelId="{11472993-5EA4-45AC-B30C-179FF4AB95A2}" type="presParOf" srcId="{C30DCCD5-0AE6-46AE-8A4A-DDDFAEF3E7FB}" destId="{CE378417-739A-4FF5-B4C6-479F231C2C4E}" srcOrd="0" destOrd="0" presId="urn:microsoft.com/office/officeart/2005/8/layout/list1"/>
    <dgm:cxn modelId="{F4281748-0C51-4336-8215-B62290B20A68}" type="presParOf" srcId="{C30DCCD5-0AE6-46AE-8A4A-DDDFAEF3E7FB}" destId="{87EEB205-4A73-4826-A0C1-D795D29F8E80}" srcOrd="1" destOrd="0" presId="urn:microsoft.com/office/officeart/2005/8/layout/list1"/>
    <dgm:cxn modelId="{BCC9D7A3-9DC4-4DB2-92DE-82D9A584E971}" type="presParOf" srcId="{43F1F7E1-4034-4935-A3FE-9123C1D0B646}" destId="{87C66B98-3764-44B1-BC74-E258E7B95C92}" srcOrd="1" destOrd="0" presId="urn:microsoft.com/office/officeart/2005/8/layout/list1"/>
    <dgm:cxn modelId="{94992AC8-DC6A-4273-9FEF-D9EB94DF670A}" type="presParOf" srcId="{43F1F7E1-4034-4935-A3FE-9123C1D0B646}" destId="{3E56D322-76C7-40A9-9AAF-DE775866F7EA}" srcOrd="2" destOrd="0" presId="urn:microsoft.com/office/officeart/2005/8/layout/list1"/>
    <dgm:cxn modelId="{62C05026-75AE-48AD-A73D-4DDE9BB4508E}" type="presParOf" srcId="{43F1F7E1-4034-4935-A3FE-9123C1D0B646}" destId="{38D91B24-A80C-40DB-9003-E7ED4FF75A46}" srcOrd="3" destOrd="0" presId="urn:microsoft.com/office/officeart/2005/8/layout/list1"/>
    <dgm:cxn modelId="{9D737653-9B53-4DDC-97FE-D2F98CA64B3D}" type="presParOf" srcId="{43F1F7E1-4034-4935-A3FE-9123C1D0B646}" destId="{5ED726F2-5123-4D48-9AD9-1F9E5BE52261}" srcOrd="4" destOrd="0" presId="urn:microsoft.com/office/officeart/2005/8/layout/list1"/>
    <dgm:cxn modelId="{8EDC15B3-2990-48EF-ADA7-E67AE0265C09}" type="presParOf" srcId="{5ED726F2-5123-4D48-9AD9-1F9E5BE52261}" destId="{43763FE5-14E2-4274-9B19-78DAB90E059D}" srcOrd="0" destOrd="0" presId="urn:microsoft.com/office/officeart/2005/8/layout/list1"/>
    <dgm:cxn modelId="{89C58E9C-0309-4BB9-96C7-B93B4B044FB5}" type="presParOf" srcId="{5ED726F2-5123-4D48-9AD9-1F9E5BE52261}" destId="{D3755AE0-DA4C-48A1-BED2-8C875261656D}" srcOrd="1" destOrd="0" presId="urn:microsoft.com/office/officeart/2005/8/layout/list1"/>
    <dgm:cxn modelId="{C2241CA1-426B-485D-BEEA-34B6253CD1D2}" type="presParOf" srcId="{43F1F7E1-4034-4935-A3FE-9123C1D0B646}" destId="{3FD11D6B-5274-4FD0-8B5E-C8135C9851E8}" srcOrd="5" destOrd="0" presId="urn:microsoft.com/office/officeart/2005/8/layout/list1"/>
    <dgm:cxn modelId="{18E9C3E5-9DEE-4672-9EAF-3D2B40DA4378}" type="presParOf" srcId="{43F1F7E1-4034-4935-A3FE-9123C1D0B646}" destId="{D6ED85BE-9C85-4355-A258-269A639D81DD}" srcOrd="6" destOrd="0" presId="urn:microsoft.com/office/officeart/2005/8/layout/list1"/>
    <dgm:cxn modelId="{B9F4E5B5-8714-4BAB-8662-1A9908A4FEEE}" type="presParOf" srcId="{43F1F7E1-4034-4935-A3FE-9123C1D0B646}" destId="{7872F22B-5508-44BE-BF0B-9EB4FD57A3E1}" srcOrd="7" destOrd="0" presId="urn:microsoft.com/office/officeart/2005/8/layout/list1"/>
    <dgm:cxn modelId="{AE36BD15-D929-4AEE-B949-99007D74ADA7}" type="presParOf" srcId="{43F1F7E1-4034-4935-A3FE-9123C1D0B646}" destId="{03DB1B5C-3177-41E8-81E0-C6785EDC84CE}" srcOrd="8" destOrd="0" presId="urn:microsoft.com/office/officeart/2005/8/layout/list1"/>
    <dgm:cxn modelId="{73E4122D-386D-4A05-B407-AB42A1B99191}" type="presParOf" srcId="{03DB1B5C-3177-41E8-81E0-C6785EDC84CE}" destId="{D8DCD25B-0C05-467E-98E4-0F4421BEC2D3}" srcOrd="0" destOrd="0" presId="urn:microsoft.com/office/officeart/2005/8/layout/list1"/>
    <dgm:cxn modelId="{B5C90176-4695-4E88-8DC6-B025D6971F9E}" type="presParOf" srcId="{03DB1B5C-3177-41E8-81E0-C6785EDC84CE}" destId="{5896D409-0B82-4CCE-882C-8E3B10707BC8}" srcOrd="1" destOrd="0" presId="urn:microsoft.com/office/officeart/2005/8/layout/list1"/>
    <dgm:cxn modelId="{04288312-154A-473A-8338-CFECD6AE0274}" type="presParOf" srcId="{43F1F7E1-4034-4935-A3FE-9123C1D0B646}" destId="{E4DC6191-6D03-4320-A8FC-39FDDA5E6C48}" srcOrd="9" destOrd="0" presId="urn:microsoft.com/office/officeart/2005/8/layout/list1"/>
    <dgm:cxn modelId="{A2E10355-4634-4A9C-9342-DABCF64BCCFB}" type="presParOf" srcId="{43F1F7E1-4034-4935-A3FE-9123C1D0B646}" destId="{61070B21-5C0E-44AE-8F2B-14D8A483B38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2D6988-1504-48BA-A875-39012D56352D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A33EA2E-FD0D-4255-9FD3-68E222CA8071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2200" dirty="0" smtClean="0">
              <a:solidFill>
                <a:schemeClr val="tx1">
                  <a:lumMod val="95000"/>
                  <a:lumOff val="5000"/>
                </a:schemeClr>
              </a:solidFill>
            </a:rPr>
            <a:t>5 214 261,3</a:t>
          </a:r>
        </a:p>
        <a:p>
          <a:r>
            <a:rPr lang="ru-RU" sz="2200" b="1" dirty="0" smtClean="0">
              <a:solidFill>
                <a:schemeClr val="tx1"/>
              </a:solidFill>
              <a:latin typeface="+mj-lt"/>
            </a:rPr>
            <a:t>тыс. руб.</a:t>
          </a:r>
          <a:endParaRPr lang="ru-RU" sz="2200" dirty="0">
            <a:solidFill>
              <a:schemeClr val="tx1"/>
            </a:solidFill>
            <a:latin typeface="+mj-lt"/>
          </a:endParaRPr>
        </a:p>
      </dgm:t>
    </dgm:pt>
    <dgm:pt modelId="{3A8EF180-7BB3-4588-ABF8-63DAA4C4E970}" type="parTrans" cxnId="{9A601115-9354-4693-A325-6161181EAEBA}">
      <dgm:prSet/>
      <dgm:spPr/>
      <dgm:t>
        <a:bodyPr/>
        <a:lstStyle/>
        <a:p>
          <a:endParaRPr lang="ru-RU"/>
        </a:p>
      </dgm:t>
    </dgm:pt>
    <dgm:pt modelId="{71A84619-92A0-4CD1-91F3-5AC7E1C40A15}" type="sibTrans" cxnId="{9A601115-9354-4693-A325-6161181EAEBA}">
      <dgm:prSet/>
      <dgm:spPr/>
      <dgm:t>
        <a:bodyPr/>
        <a:lstStyle/>
        <a:p>
          <a:endParaRPr lang="ru-RU"/>
        </a:p>
      </dgm:t>
    </dgm:pt>
    <dgm:pt modelId="{DD1A479C-9C91-4B2C-9C97-35151620FAAD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pPr algn="ctr"/>
          <a:r>
            <a:rPr lang="ru-RU" sz="1400" dirty="0" smtClean="0"/>
            <a:t>Муниципальное задание</a:t>
          </a:r>
          <a:endParaRPr lang="ru-RU" sz="1400" dirty="0"/>
        </a:p>
      </dgm:t>
    </dgm:pt>
    <dgm:pt modelId="{1907458E-1298-49FD-A196-0898306D51AA}" type="parTrans" cxnId="{BDDB90A5-F23B-4641-B2C9-25C13CA6ECB6}">
      <dgm:prSet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3E60E1BF-0C82-4D45-B5EB-9756DDBC45FC}" type="sibTrans" cxnId="{BDDB90A5-F23B-4641-B2C9-25C13CA6ECB6}">
      <dgm:prSet/>
      <dgm:spPr/>
      <dgm:t>
        <a:bodyPr/>
        <a:lstStyle/>
        <a:p>
          <a:endParaRPr lang="ru-RU"/>
        </a:p>
      </dgm:t>
    </dgm:pt>
    <dgm:pt modelId="{9013E39E-2560-47FD-B991-32A8272F105A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2200" dirty="0" smtClean="0">
              <a:solidFill>
                <a:schemeClr val="tx1">
                  <a:lumMod val="95000"/>
                  <a:lumOff val="5000"/>
                </a:schemeClr>
              </a:solidFill>
            </a:rPr>
            <a:t>4 619 288,6</a:t>
          </a:r>
        </a:p>
        <a:p>
          <a:r>
            <a:rPr lang="ru-RU" sz="2200" b="1" dirty="0" smtClean="0">
              <a:solidFill>
                <a:schemeClr val="tx1"/>
              </a:solidFill>
              <a:latin typeface="+mj-lt"/>
            </a:rPr>
            <a:t>тыс. руб.</a:t>
          </a:r>
          <a:endParaRPr lang="ru-RU" sz="2200" dirty="0">
            <a:solidFill>
              <a:schemeClr val="tx1"/>
            </a:solidFill>
            <a:latin typeface="+mj-lt"/>
          </a:endParaRPr>
        </a:p>
      </dgm:t>
    </dgm:pt>
    <dgm:pt modelId="{30AAC831-E90B-4341-AB0E-FB0A1E17401F}" type="parTrans" cxnId="{0E62248C-7883-4DAF-B8C8-C7C9F2628E30}">
      <dgm:prSet/>
      <dgm:spPr/>
      <dgm:t>
        <a:bodyPr/>
        <a:lstStyle/>
        <a:p>
          <a:endParaRPr lang="ru-RU"/>
        </a:p>
      </dgm:t>
    </dgm:pt>
    <dgm:pt modelId="{7A135061-3E93-430C-BDCA-74FB2025BC1C}" type="sibTrans" cxnId="{0E62248C-7883-4DAF-B8C8-C7C9F2628E30}">
      <dgm:prSet/>
      <dgm:spPr/>
      <dgm:t>
        <a:bodyPr/>
        <a:lstStyle/>
        <a:p>
          <a:endParaRPr lang="ru-RU"/>
        </a:p>
      </dgm:t>
    </dgm:pt>
    <dgm:pt modelId="{D1DBDB3D-E666-471C-BB48-F2A631B8A7F9}">
      <dgm:prSet phldrT="[Текст]" custT="1"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pPr algn="ctr"/>
          <a:r>
            <a:rPr lang="ru-RU" sz="1400" dirty="0" smtClean="0"/>
            <a:t>В том числе,</a:t>
          </a:r>
        </a:p>
        <a:p>
          <a:pPr algn="ctr"/>
          <a:r>
            <a:rPr lang="ru-RU" sz="1400" dirty="0" smtClean="0"/>
            <a:t>заработная плата</a:t>
          </a:r>
          <a:endParaRPr lang="ru-RU" sz="1400" dirty="0"/>
        </a:p>
      </dgm:t>
    </dgm:pt>
    <dgm:pt modelId="{37838F8B-0516-43A9-AEEA-4C9D1720B083}" type="parTrans" cxnId="{543BA2AB-0BF5-437D-951D-B4363DB6C5CF}">
      <dgm:prSet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9DCD7A5A-E401-46F2-9353-47AB2C1C6C52}" type="sibTrans" cxnId="{543BA2AB-0BF5-437D-951D-B4363DB6C5CF}">
      <dgm:prSet/>
      <dgm:spPr/>
      <dgm:t>
        <a:bodyPr/>
        <a:lstStyle/>
        <a:p>
          <a:endParaRPr lang="ru-RU"/>
        </a:p>
      </dgm:t>
    </dgm:pt>
    <dgm:pt modelId="{2018819D-B7EA-4CAA-BAA5-B31342BE6323}" type="pres">
      <dgm:prSet presAssocID="{C22D6988-1504-48BA-A875-39012D56352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996431D-DC7A-4612-B55E-2C42BEEEB84F}" type="pres">
      <dgm:prSet presAssocID="{8A33EA2E-FD0D-4255-9FD3-68E222CA8071}" presName="root" presStyleCnt="0"/>
      <dgm:spPr/>
    </dgm:pt>
    <dgm:pt modelId="{FBFC6118-C19E-4E38-AB58-793E196A70BD}" type="pres">
      <dgm:prSet presAssocID="{8A33EA2E-FD0D-4255-9FD3-68E222CA8071}" presName="rootComposite" presStyleCnt="0"/>
      <dgm:spPr/>
    </dgm:pt>
    <dgm:pt modelId="{75ABD424-1326-4C2D-9AE2-0769D46D558B}" type="pres">
      <dgm:prSet presAssocID="{8A33EA2E-FD0D-4255-9FD3-68E222CA8071}" presName="rootText" presStyleLbl="node1" presStyleIdx="0" presStyleCnt="2"/>
      <dgm:spPr/>
      <dgm:t>
        <a:bodyPr/>
        <a:lstStyle/>
        <a:p>
          <a:endParaRPr lang="ru-RU"/>
        </a:p>
      </dgm:t>
    </dgm:pt>
    <dgm:pt modelId="{FE4A0181-A885-4E0A-8B63-3AABA6AD4AC0}" type="pres">
      <dgm:prSet presAssocID="{8A33EA2E-FD0D-4255-9FD3-68E222CA8071}" presName="rootConnector" presStyleLbl="node1" presStyleIdx="0" presStyleCnt="2"/>
      <dgm:spPr/>
      <dgm:t>
        <a:bodyPr/>
        <a:lstStyle/>
        <a:p>
          <a:endParaRPr lang="ru-RU"/>
        </a:p>
      </dgm:t>
    </dgm:pt>
    <dgm:pt modelId="{24896DAF-768E-4505-AAC0-7B0A34625E89}" type="pres">
      <dgm:prSet presAssocID="{8A33EA2E-FD0D-4255-9FD3-68E222CA8071}" presName="childShape" presStyleCnt="0"/>
      <dgm:spPr/>
    </dgm:pt>
    <dgm:pt modelId="{711A6A71-1337-44F6-8DA8-F76B45CFFFD8}" type="pres">
      <dgm:prSet presAssocID="{1907458E-1298-49FD-A196-0898306D51AA}" presName="Name13" presStyleLbl="parChTrans1D2" presStyleIdx="0" presStyleCnt="2"/>
      <dgm:spPr/>
      <dgm:t>
        <a:bodyPr/>
        <a:lstStyle/>
        <a:p>
          <a:endParaRPr lang="ru-RU"/>
        </a:p>
      </dgm:t>
    </dgm:pt>
    <dgm:pt modelId="{5A96CDCC-B2E0-4AC1-B7F3-496DFAD8412B}" type="pres">
      <dgm:prSet presAssocID="{DD1A479C-9C91-4B2C-9C97-35151620FAAD}" presName="childText" presStyleLbl="bgAcc1" presStyleIdx="0" presStyleCnt="2" custScaleX="1248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141249-BD0A-4152-A18C-DC598195BBBC}" type="pres">
      <dgm:prSet presAssocID="{9013E39E-2560-47FD-B991-32A8272F105A}" presName="root" presStyleCnt="0"/>
      <dgm:spPr/>
    </dgm:pt>
    <dgm:pt modelId="{9A614BBA-9E07-4B25-983D-8815AC9D9BC5}" type="pres">
      <dgm:prSet presAssocID="{9013E39E-2560-47FD-B991-32A8272F105A}" presName="rootComposite" presStyleCnt="0"/>
      <dgm:spPr/>
    </dgm:pt>
    <dgm:pt modelId="{08217E4D-3C46-4994-B907-C10D8BC120C0}" type="pres">
      <dgm:prSet presAssocID="{9013E39E-2560-47FD-B991-32A8272F105A}" presName="rootText" presStyleLbl="node1" presStyleIdx="1" presStyleCnt="2"/>
      <dgm:spPr/>
      <dgm:t>
        <a:bodyPr/>
        <a:lstStyle/>
        <a:p>
          <a:endParaRPr lang="ru-RU"/>
        </a:p>
      </dgm:t>
    </dgm:pt>
    <dgm:pt modelId="{87A74A87-7D5E-4BC1-9817-4B664F65C5C7}" type="pres">
      <dgm:prSet presAssocID="{9013E39E-2560-47FD-B991-32A8272F105A}" presName="rootConnector" presStyleLbl="node1" presStyleIdx="1" presStyleCnt="2"/>
      <dgm:spPr/>
      <dgm:t>
        <a:bodyPr/>
        <a:lstStyle/>
        <a:p>
          <a:endParaRPr lang="ru-RU"/>
        </a:p>
      </dgm:t>
    </dgm:pt>
    <dgm:pt modelId="{951732A2-6D29-40D5-BC73-CEAC24ED0C33}" type="pres">
      <dgm:prSet presAssocID="{9013E39E-2560-47FD-B991-32A8272F105A}" presName="childShape" presStyleCnt="0"/>
      <dgm:spPr/>
    </dgm:pt>
    <dgm:pt modelId="{0C28E7FF-A2CE-4BAD-A6EB-9EAA6EDDD0DE}" type="pres">
      <dgm:prSet presAssocID="{37838F8B-0516-43A9-AEEA-4C9D1720B083}" presName="Name13" presStyleLbl="parChTrans1D2" presStyleIdx="1" presStyleCnt="2"/>
      <dgm:spPr/>
      <dgm:t>
        <a:bodyPr/>
        <a:lstStyle/>
        <a:p>
          <a:endParaRPr lang="ru-RU"/>
        </a:p>
      </dgm:t>
    </dgm:pt>
    <dgm:pt modelId="{A2C1904E-2814-471D-BCD9-1F76DCCB48DA}" type="pres">
      <dgm:prSet presAssocID="{D1DBDB3D-E666-471C-BB48-F2A631B8A7F9}" presName="childText" presStyleLbl="bgAcc1" presStyleIdx="1" presStyleCnt="2" custScaleX="1304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601115-9354-4693-A325-6161181EAEBA}" srcId="{C22D6988-1504-48BA-A875-39012D56352D}" destId="{8A33EA2E-FD0D-4255-9FD3-68E222CA8071}" srcOrd="0" destOrd="0" parTransId="{3A8EF180-7BB3-4588-ABF8-63DAA4C4E970}" sibTransId="{71A84619-92A0-4CD1-91F3-5AC7E1C40A15}"/>
    <dgm:cxn modelId="{E2C8CC59-4AD3-4B55-8336-D17CDD129EFA}" type="presOf" srcId="{37838F8B-0516-43A9-AEEA-4C9D1720B083}" destId="{0C28E7FF-A2CE-4BAD-A6EB-9EAA6EDDD0DE}" srcOrd="0" destOrd="0" presId="urn:microsoft.com/office/officeart/2005/8/layout/hierarchy3"/>
    <dgm:cxn modelId="{7A80B3A1-E851-43A6-A498-0236A0F64FAC}" type="presOf" srcId="{C22D6988-1504-48BA-A875-39012D56352D}" destId="{2018819D-B7EA-4CAA-BAA5-B31342BE6323}" srcOrd="0" destOrd="0" presId="urn:microsoft.com/office/officeart/2005/8/layout/hierarchy3"/>
    <dgm:cxn modelId="{1B156A83-7039-43FF-A12A-9E3BF5B035CB}" type="presOf" srcId="{9013E39E-2560-47FD-B991-32A8272F105A}" destId="{87A74A87-7D5E-4BC1-9817-4B664F65C5C7}" srcOrd="1" destOrd="0" presId="urn:microsoft.com/office/officeart/2005/8/layout/hierarchy3"/>
    <dgm:cxn modelId="{543BA2AB-0BF5-437D-951D-B4363DB6C5CF}" srcId="{9013E39E-2560-47FD-B991-32A8272F105A}" destId="{D1DBDB3D-E666-471C-BB48-F2A631B8A7F9}" srcOrd="0" destOrd="0" parTransId="{37838F8B-0516-43A9-AEEA-4C9D1720B083}" sibTransId="{9DCD7A5A-E401-46F2-9353-47AB2C1C6C52}"/>
    <dgm:cxn modelId="{0135DA0F-A123-4F34-98ED-3CDEB20C1624}" type="presOf" srcId="{D1DBDB3D-E666-471C-BB48-F2A631B8A7F9}" destId="{A2C1904E-2814-471D-BCD9-1F76DCCB48DA}" srcOrd="0" destOrd="0" presId="urn:microsoft.com/office/officeart/2005/8/layout/hierarchy3"/>
    <dgm:cxn modelId="{7A2412C1-AF72-4600-9883-47055B72715E}" type="presOf" srcId="{9013E39E-2560-47FD-B991-32A8272F105A}" destId="{08217E4D-3C46-4994-B907-C10D8BC120C0}" srcOrd="0" destOrd="0" presId="urn:microsoft.com/office/officeart/2005/8/layout/hierarchy3"/>
    <dgm:cxn modelId="{C5617AFC-A81E-4C82-9B80-D57482442312}" type="presOf" srcId="{8A33EA2E-FD0D-4255-9FD3-68E222CA8071}" destId="{FE4A0181-A885-4E0A-8B63-3AABA6AD4AC0}" srcOrd="1" destOrd="0" presId="urn:microsoft.com/office/officeart/2005/8/layout/hierarchy3"/>
    <dgm:cxn modelId="{5A7F135D-3184-407B-B215-B071635FD5CC}" type="presOf" srcId="{1907458E-1298-49FD-A196-0898306D51AA}" destId="{711A6A71-1337-44F6-8DA8-F76B45CFFFD8}" srcOrd="0" destOrd="0" presId="urn:microsoft.com/office/officeart/2005/8/layout/hierarchy3"/>
    <dgm:cxn modelId="{D69564ED-8ADF-4258-B7CE-C80127C8C9E6}" type="presOf" srcId="{DD1A479C-9C91-4B2C-9C97-35151620FAAD}" destId="{5A96CDCC-B2E0-4AC1-B7F3-496DFAD8412B}" srcOrd="0" destOrd="0" presId="urn:microsoft.com/office/officeart/2005/8/layout/hierarchy3"/>
    <dgm:cxn modelId="{BDDB90A5-F23B-4641-B2C9-25C13CA6ECB6}" srcId="{8A33EA2E-FD0D-4255-9FD3-68E222CA8071}" destId="{DD1A479C-9C91-4B2C-9C97-35151620FAAD}" srcOrd="0" destOrd="0" parTransId="{1907458E-1298-49FD-A196-0898306D51AA}" sibTransId="{3E60E1BF-0C82-4D45-B5EB-9756DDBC45FC}"/>
    <dgm:cxn modelId="{0E62248C-7883-4DAF-B8C8-C7C9F2628E30}" srcId="{C22D6988-1504-48BA-A875-39012D56352D}" destId="{9013E39E-2560-47FD-B991-32A8272F105A}" srcOrd="1" destOrd="0" parTransId="{30AAC831-E90B-4341-AB0E-FB0A1E17401F}" sibTransId="{7A135061-3E93-430C-BDCA-74FB2025BC1C}"/>
    <dgm:cxn modelId="{58195A44-B7B8-4EF0-9E50-307236A47905}" type="presOf" srcId="{8A33EA2E-FD0D-4255-9FD3-68E222CA8071}" destId="{75ABD424-1326-4C2D-9AE2-0769D46D558B}" srcOrd="0" destOrd="0" presId="urn:microsoft.com/office/officeart/2005/8/layout/hierarchy3"/>
    <dgm:cxn modelId="{78DBCE57-AF36-4AE9-9D96-6B3EEB605D81}" type="presParOf" srcId="{2018819D-B7EA-4CAA-BAA5-B31342BE6323}" destId="{5996431D-DC7A-4612-B55E-2C42BEEEB84F}" srcOrd="0" destOrd="0" presId="urn:microsoft.com/office/officeart/2005/8/layout/hierarchy3"/>
    <dgm:cxn modelId="{B98A61B2-5F19-4062-9A74-3360A502B266}" type="presParOf" srcId="{5996431D-DC7A-4612-B55E-2C42BEEEB84F}" destId="{FBFC6118-C19E-4E38-AB58-793E196A70BD}" srcOrd="0" destOrd="0" presId="urn:microsoft.com/office/officeart/2005/8/layout/hierarchy3"/>
    <dgm:cxn modelId="{F9D200C3-C7A2-4C85-8772-4BC19BF829C9}" type="presParOf" srcId="{FBFC6118-C19E-4E38-AB58-793E196A70BD}" destId="{75ABD424-1326-4C2D-9AE2-0769D46D558B}" srcOrd="0" destOrd="0" presId="urn:microsoft.com/office/officeart/2005/8/layout/hierarchy3"/>
    <dgm:cxn modelId="{5A7B31A2-9B5B-4A78-BFA0-D8A65FB1A4DB}" type="presParOf" srcId="{FBFC6118-C19E-4E38-AB58-793E196A70BD}" destId="{FE4A0181-A885-4E0A-8B63-3AABA6AD4AC0}" srcOrd="1" destOrd="0" presId="urn:microsoft.com/office/officeart/2005/8/layout/hierarchy3"/>
    <dgm:cxn modelId="{ACB4448D-C845-4967-A755-477948E4DA38}" type="presParOf" srcId="{5996431D-DC7A-4612-B55E-2C42BEEEB84F}" destId="{24896DAF-768E-4505-AAC0-7B0A34625E89}" srcOrd="1" destOrd="0" presId="urn:microsoft.com/office/officeart/2005/8/layout/hierarchy3"/>
    <dgm:cxn modelId="{C4FD4CEB-EE98-41C6-895C-163C9DF16DDA}" type="presParOf" srcId="{24896DAF-768E-4505-AAC0-7B0A34625E89}" destId="{711A6A71-1337-44F6-8DA8-F76B45CFFFD8}" srcOrd="0" destOrd="0" presId="urn:microsoft.com/office/officeart/2005/8/layout/hierarchy3"/>
    <dgm:cxn modelId="{DC3C6AF6-79D4-45C6-860F-3BF7132FF6A6}" type="presParOf" srcId="{24896DAF-768E-4505-AAC0-7B0A34625E89}" destId="{5A96CDCC-B2E0-4AC1-B7F3-496DFAD8412B}" srcOrd="1" destOrd="0" presId="urn:microsoft.com/office/officeart/2005/8/layout/hierarchy3"/>
    <dgm:cxn modelId="{E9C0EC7B-F774-48F9-B6AC-2F07AA6F057D}" type="presParOf" srcId="{2018819D-B7EA-4CAA-BAA5-B31342BE6323}" destId="{DB141249-BD0A-4152-A18C-DC598195BBBC}" srcOrd="1" destOrd="0" presId="urn:microsoft.com/office/officeart/2005/8/layout/hierarchy3"/>
    <dgm:cxn modelId="{5FD36DF1-1E4D-4CF2-9D58-516A2B487D95}" type="presParOf" srcId="{DB141249-BD0A-4152-A18C-DC598195BBBC}" destId="{9A614BBA-9E07-4B25-983D-8815AC9D9BC5}" srcOrd="0" destOrd="0" presId="urn:microsoft.com/office/officeart/2005/8/layout/hierarchy3"/>
    <dgm:cxn modelId="{20BDA91C-D78F-45D2-839B-FE423E72CF08}" type="presParOf" srcId="{9A614BBA-9E07-4B25-983D-8815AC9D9BC5}" destId="{08217E4D-3C46-4994-B907-C10D8BC120C0}" srcOrd="0" destOrd="0" presId="urn:microsoft.com/office/officeart/2005/8/layout/hierarchy3"/>
    <dgm:cxn modelId="{9E080E73-442C-4D3E-B71A-3B5BDCB5D2F4}" type="presParOf" srcId="{9A614BBA-9E07-4B25-983D-8815AC9D9BC5}" destId="{87A74A87-7D5E-4BC1-9817-4B664F65C5C7}" srcOrd="1" destOrd="0" presId="urn:microsoft.com/office/officeart/2005/8/layout/hierarchy3"/>
    <dgm:cxn modelId="{07F5B586-9A42-4509-9023-B61CF13659DB}" type="presParOf" srcId="{DB141249-BD0A-4152-A18C-DC598195BBBC}" destId="{951732A2-6D29-40D5-BC73-CEAC24ED0C33}" srcOrd="1" destOrd="0" presId="urn:microsoft.com/office/officeart/2005/8/layout/hierarchy3"/>
    <dgm:cxn modelId="{1E716204-056D-4EC1-8C65-406325DEB06D}" type="presParOf" srcId="{951732A2-6D29-40D5-BC73-CEAC24ED0C33}" destId="{0C28E7FF-A2CE-4BAD-A6EB-9EAA6EDDD0DE}" srcOrd="0" destOrd="0" presId="urn:microsoft.com/office/officeart/2005/8/layout/hierarchy3"/>
    <dgm:cxn modelId="{6B332703-CFCB-4D66-86FB-901D59B01A52}" type="presParOf" srcId="{951732A2-6D29-40D5-BC73-CEAC24ED0C33}" destId="{A2C1904E-2814-471D-BCD9-1F76DCCB48D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2D6988-1504-48BA-A875-39012D56352D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A33EA2E-FD0D-4255-9FD3-68E222CA8071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200" dirty="0" smtClean="0">
              <a:solidFill>
                <a:schemeClr val="tx1">
                  <a:lumMod val="95000"/>
                  <a:lumOff val="5000"/>
                </a:schemeClr>
              </a:solidFill>
            </a:rPr>
            <a:t>45 222,2</a:t>
          </a:r>
        </a:p>
        <a:p>
          <a:r>
            <a:rPr lang="ru-RU" sz="2200" b="1" dirty="0" smtClean="0">
              <a:solidFill>
                <a:schemeClr val="tx1"/>
              </a:solidFill>
              <a:latin typeface="+mj-lt"/>
            </a:rPr>
            <a:t>тыс. руб.</a:t>
          </a:r>
          <a:endParaRPr lang="ru-RU" sz="2200" dirty="0">
            <a:solidFill>
              <a:schemeClr val="tx1"/>
            </a:solidFill>
            <a:latin typeface="+mj-lt"/>
          </a:endParaRPr>
        </a:p>
      </dgm:t>
    </dgm:pt>
    <dgm:pt modelId="{3A8EF180-7BB3-4588-ABF8-63DAA4C4E970}" type="parTrans" cxnId="{9A601115-9354-4693-A325-6161181EAEBA}">
      <dgm:prSet/>
      <dgm:spPr/>
      <dgm:t>
        <a:bodyPr/>
        <a:lstStyle/>
        <a:p>
          <a:endParaRPr lang="ru-RU"/>
        </a:p>
      </dgm:t>
    </dgm:pt>
    <dgm:pt modelId="{71A84619-92A0-4CD1-91F3-5AC7E1C40A15}" type="sibTrans" cxnId="{9A601115-9354-4693-A325-6161181EAEBA}">
      <dgm:prSet/>
      <dgm:spPr/>
      <dgm:t>
        <a:bodyPr/>
        <a:lstStyle/>
        <a:p>
          <a:endParaRPr lang="ru-RU"/>
        </a:p>
      </dgm:t>
    </dgm:pt>
    <dgm:pt modelId="{DD1A479C-9C91-4B2C-9C97-35151620FAAD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pPr algn="ctr"/>
          <a:r>
            <a:rPr lang="ru-RU" sz="1400" dirty="0" smtClean="0"/>
            <a:t>Улучшение технического состояния зданий и сооружений </a:t>
          </a:r>
          <a:endParaRPr lang="ru-RU" sz="1400" dirty="0"/>
        </a:p>
      </dgm:t>
    </dgm:pt>
    <dgm:pt modelId="{1907458E-1298-49FD-A196-0898306D51AA}" type="parTrans" cxnId="{BDDB90A5-F23B-4641-B2C9-25C13CA6ECB6}">
      <dgm:prSet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3E60E1BF-0C82-4D45-B5EB-9756DDBC45FC}" type="sibTrans" cxnId="{BDDB90A5-F23B-4641-B2C9-25C13CA6ECB6}">
      <dgm:prSet/>
      <dgm:spPr/>
      <dgm:t>
        <a:bodyPr/>
        <a:lstStyle/>
        <a:p>
          <a:endParaRPr lang="ru-RU"/>
        </a:p>
      </dgm:t>
    </dgm:pt>
    <dgm:pt modelId="{9013E39E-2560-47FD-B991-32A8272F105A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200" dirty="0" smtClean="0">
              <a:solidFill>
                <a:schemeClr val="tx1">
                  <a:lumMod val="95000"/>
                  <a:lumOff val="5000"/>
                </a:schemeClr>
              </a:solidFill>
            </a:rPr>
            <a:t>31 414,0</a:t>
          </a:r>
        </a:p>
        <a:p>
          <a:r>
            <a:rPr lang="ru-RU" sz="2200" b="1" dirty="0" smtClean="0">
              <a:solidFill>
                <a:schemeClr val="tx1"/>
              </a:solidFill>
              <a:latin typeface="+mj-lt"/>
            </a:rPr>
            <a:t>тыс. руб.</a:t>
          </a:r>
          <a:r>
            <a:rPr lang="ru-RU" sz="2200" dirty="0" smtClean="0">
              <a:solidFill>
                <a:schemeClr val="tx1"/>
              </a:solidFill>
              <a:latin typeface="+mj-lt"/>
            </a:rPr>
            <a:t> </a:t>
          </a:r>
          <a:endParaRPr lang="ru-RU" sz="2200" dirty="0">
            <a:solidFill>
              <a:schemeClr val="tx1"/>
            </a:solidFill>
            <a:latin typeface="+mj-lt"/>
          </a:endParaRPr>
        </a:p>
      </dgm:t>
    </dgm:pt>
    <dgm:pt modelId="{30AAC831-E90B-4341-AB0E-FB0A1E17401F}" type="parTrans" cxnId="{0E62248C-7883-4DAF-B8C8-C7C9F2628E30}">
      <dgm:prSet/>
      <dgm:spPr/>
      <dgm:t>
        <a:bodyPr/>
        <a:lstStyle/>
        <a:p>
          <a:endParaRPr lang="ru-RU"/>
        </a:p>
      </dgm:t>
    </dgm:pt>
    <dgm:pt modelId="{7A135061-3E93-430C-BDCA-74FB2025BC1C}" type="sibTrans" cxnId="{0E62248C-7883-4DAF-B8C8-C7C9F2628E30}">
      <dgm:prSet/>
      <dgm:spPr/>
      <dgm:t>
        <a:bodyPr/>
        <a:lstStyle/>
        <a:p>
          <a:endParaRPr lang="ru-RU"/>
        </a:p>
      </dgm:t>
    </dgm:pt>
    <dgm:pt modelId="{D1DBDB3D-E666-471C-BB48-F2A631B8A7F9}">
      <dgm:prSet phldrT="[Текст]" custT="1"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pPr algn="ctr"/>
          <a:r>
            <a:rPr lang="ru-RU" sz="1400" dirty="0" smtClean="0"/>
            <a:t>Проведение капитальных и текущих ремонтов</a:t>
          </a:r>
          <a:endParaRPr lang="ru-RU" sz="1200" dirty="0"/>
        </a:p>
      </dgm:t>
    </dgm:pt>
    <dgm:pt modelId="{37838F8B-0516-43A9-AEEA-4C9D1720B083}" type="parTrans" cxnId="{543BA2AB-0BF5-437D-951D-B4363DB6C5CF}">
      <dgm:prSet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9DCD7A5A-E401-46F2-9353-47AB2C1C6C52}" type="sibTrans" cxnId="{543BA2AB-0BF5-437D-951D-B4363DB6C5CF}">
      <dgm:prSet/>
      <dgm:spPr/>
      <dgm:t>
        <a:bodyPr/>
        <a:lstStyle/>
        <a:p>
          <a:endParaRPr lang="ru-RU"/>
        </a:p>
      </dgm:t>
    </dgm:pt>
    <dgm:pt modelId="{2018819D-B7EA-4CAA-BAA5-B31342BE6323}" type="pres">
      <dgm:prSet presAssocID="{C22D6988-1504-48BA-A875-39012D56352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996431D-DC7A-4612-B55E-2C42BEEEB84F}" type="pres">
      <dgm:prSet presAssocID="{8A33EA2E-FD0D-4255-9FD3-68E222CA8071}" presName="root" presStyleCnt="0"/>
      <dgm:spPr/>
    </dgm:pt>
    <dgm:pt modelId="{FBFC6118-C19E-4E38-AB58-793E196A70BD}" type="pres">
      <dgm:prSet presAssocID="{8A33EA2E-FD0D-4255-9FD3-68E222CA8071}" presName="rootComposite" presStyleCnt="0"/>
      <dgm:spPr/>
    </dgm:pt>
    <dgm:pt modelId="{75ABD424-1326-4C2D-9AE2-0769D46D558B}" type="pres">
      <dgm:prSet presAssocID="{8A33EA2E-FD0D-4255-9FD3-68E222CA8071}" presName="rootText" presStyleLbl="node1" presStyleIdx="0" presStyleCnt="2" custScaleX="87886" custScaleY="87708" custLinFactNeighborX="11596" custLinFactNeighborY="9531"/>
      <dgm:spPr/>
      <dgm:t>
        <a:bodyPr/>
        <a:lstStyle/>
        <a:p>
          <a:endParaRPr lang="ru-RU"/>
        </a:p>
      </dgm:t>
    </dgm:pt>
    <dgm:pt modelId="{FE4A0181-A885-4E0A-8B63-3AABA6AD4AC0}" type="pres">
      <dgm:prSet presAssocID="{8A33EA2E-FD0D-4255-9FD3-68E222CA8071}" presName="rootConnector" presStyleLbl="node1" presStyleIdx="0" presStyleCnt="2"/>
      <dgm:spPr/>
      <dgm:t>
        <a:bodyPr/>
        <a:lstStyle/>
        <a:p>
          <a:endParaRPr lang="ru-RU"/>
        </a:p>
      </dgm:t>
    </dgm:pt>
    <dgm:pt modelId="{24896DAF-768E-4505-AAC0-7B0A34625E89}" type="pres">
      <dgm:prSet presAssocID="{8A33EA2E-FD0D-4255-9FD3-68E222CA8071}" presName="childShape" presStyleCnt="0"/>
      <dgm:spPr/>
    </dgm:pt>
    <dgm:pt modelId="{711A6A71-1337-44F6-8DA8-F76B45CFFFD8}" type="pres">
      <dgm:prSet presAssocID="{1907458E-1298-49FD-A196-0898306D51AA}" presName="Name13" presStyleLbl="parChTrans1D2" presStyleIdx="0" presStyleCnt="2"/>
      <dgm:spPr/>
      <dgm:t>
        <a:bodyPr/>
        <a:lstStyle/>
        <a:p>
          <a:endParaRPr lang="ru-RU"/>
        </a:p>
      </dgm:t>
    </dgm:pt>
    <dgm:pt modelId="{5A96CDCC-B2E0-4AC1-B7F3-496DFAD8412B}" type="pres">
      <dgm:prSet presAssocID="{DD1A479C-9C91-4B2C-9C97-35151620FAAD}" presName="childText" presStyleLbl="bgAcc1" presStyleIdx="0" presStyleCnt="2" custScaleX="126199" custLinFactNeighborX="11053" custLinFactNeighborY="6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141249-BD0A-4152-A18C-DC598195BBBC}" type="pres">
      <dgm:prSet presAssocID="{9013E39E-2560-47FD-B991-32A8272F105A}" presName="root" presStyleCnt="0"/>
      <dgm:spPr/>
    </dgm:pt>
    <dgm:pt modelId="{9A614BBA-9E07-4B25-983D-8815AC9D9BC5}" type="pres">
      <dgm:prSet presAssocID="{9013E39E-2560-47FD-B991-32A8272F105A}" presName="rootComposite" presStyleCnt="0"/>
      <dgm:spPr/>
    </dgm:pt>
    <dgm:pt modelId="{08217E4D-3C46-4994-B907-C10D8BC120C0}" type="pres">
      <dgm:prSet presAssocID="{9013E39E-2560-47FD-B991-32A8272F105A}" presName="rootText" presStyleLbl="node1" presStyleIdx="1" presStyleCnt="2" custScaleX="87864" custScaleY="87685" custLinFactNeighborX="1819" custLinFactNeighborY="11098"/>
      <dgm:spPr/>
      <dgm:t>
        <a:bodyPr/>
        <a:lstStyle/>
        <a:p>
          <a:endParaRPr lang="ru-RU"/>
        </a:p>
      </dgm:t>
    </dgm:pt>
    <dgm:pt modelId="{87A74A87-7D5E-4BC1-9817-4B664F65C5C7}" type="pres">
      <dgm:prSet presAssocID="{9013E39E-2560-47FD-B991-32A8272F105A}" presName="rootConnector" presStyleLbl="node1" presStyleIdx="1" presStyleCnt="2"/>
      <dgm:spPr/>
      <dgm:t>
        <a:bodyPr/>
        <a:lstStyle/>
        <a:p>
          <a:endParaRPr lang="ru-RU"/>
        </a:p>
      </dgm:t>
    </dgm:pt>
    <dgm:pt modelId="{951732A2-6D29-40D5-BC73-CEAC24ED0C33}" type="pres">
      <dgm:prSet presAssocID="{9013E39E-2560-47FD-B991-32A8272F105A}" presName="childShape" presStyleCnt="0"/>
      <dgm:spPr/>
    </dgm:pt>
    <dgm:pt modelId="{0C28E7FF-A2CE-4BAD-A6EB-9EAA6EDDD0DE}" type="pres">
      <dgm:prSet presAssocID="{37838F8B-0516-43A9-AEEA-4C9D1720B083}" presName="Name13" presStyleLbl="parChTrans1D2" presStyleIdx="1" presStyleCnt="2"/>
      <dgm:spPr/>
      <dgm:t>
        <a:bodyPr/>
        <a:lstStyle/>
        <a:p>
          <a:endParaRPr lang="ru-RU"/>
        </a:p>
      </dgm:t>
    </dgm:pt>
    <dgm:pt modelId="{A2C1904E-2814-471D-BCD9-1F76DCCB48DA}" type="pres">
      <dgm:prSet presAssocID="{D1DBDB3D-E666-471C-BB48-F2A631B8A7F9}" presName="childText" presStyleLbl="bgAcc1" presStyleIdx="1" presStyleCnt="2" custScaleX="115379" custLinFactNeighborX="-127" custLinFactNeighborY="58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601115-9354-4693-A325-6161181EAEBA}" srcId="{C22D6988-1504-48BA-A875-39012D56352D}" destId="{8A33EA2E-FD0D-4255-9FD3-68E222CA8071}" srcOrd="0" destOrd="0" parTransId="{3A8EF180-7BB3-4588-ABF8-63DAA4C4E970}" sibTransId="{71A84619-92A0-4CD1-91F3-5AC7E1C40A15}"/>
    <dgm:cxn modelId="{E2C8CC59-4AD3-4B55-8336-D17CDD129EFA}" type="presOf" srcId="{37838F8B-0516-43A9-AEEA-4C9D1720B083}" destId="{0C28E7FF-A2CE-4BAD-A6EB-9EAA6EDDD0DE}" srcOrd="0" destOrd="0" presId="urn:microsoft.com/office/officeart/2005/8/layout/hierarchy3"/>
    <dgm:cxn modelId="{7A80B3A1-E851-43A6-A498-0236A0F64FAC}" type="presOf" srcId="{C22D6988-1504-48BA-A875-39012D56352D}" destId="{2018819D-B7EA-4CAA-BAA5-B31342BE6323}" srcOrd="0" destOrd="0" presId="urn:microsoft.com/office/officeart/2005/8/layout/hierarchy3"/>
    <dgm:cxn modelId="{1B156A83-7039-43FF-A12A-9E3BF5B035CB}" type="presOf" srcId="{9013E39E-2560-47FD-B991-32A8272F105A}" destId="{87A74A87-7D5E-4BC1-9817-4B664F65C5C7}" srcOrd="1" destOrd="0" presId="urn:microsoft.com/office/officeart/2005/8/layout/hierarchy3"/>
    <dgm:cxn modelId="{543BA2AB-0BF5-437D-951D-B4363DB6C5CF}" srcId="{9013E39E-2560-47FD-B991-32A8272F105A}" destId="{D1DBDB3D-E666-471C-BB48-F2A631B8A7F9}" srcOrd="0" destOrd="0" parTransId="{37838F8B-0516-43A9-AEEA-4C9D1720B083}" sibTransId="{9DCD7A5A-E401-46F2-9353-47AB2C1C6C52}"/>
    <dgm:cxn modelId="{0135DA0F-A123-4F34-98ED-3CDEB20C1624}" type="presOf" srcId="{D1DBDB3D-E666-471C-BB48-F2A631B8A7F9}" destId="{A2C1904E-2814-471D-BCD9-1F76DCCB48DA}" srcOrd="0" destOrd="0" presId="urn:microsoft.com/office/officeart/2005/8/layout/hierarchy3"/>
    <dgm:cxn modelId="{7A2412C1-AF72-4600-9883-47055B72715E}" type="presOf" srcId="{9013E39E-2560-47FD-B991-32A8272F105A}" destId="{08217E4D-3C46-4994-B907-C10D8BC120C0}" srcOrd="0" destOrd="0" presId="urn:microsoft.com/office/officeart/2005/8/layout/hierarchy3"/>
    <dgm:cxn modelId="{C5617AFC-A81E-4C82-9B80-D57482442312}" type="presOf" srcId="{8A33EA2E-FD0D-4255-9FD3-68E222CA8071}" destId="{FE4A0181-A885-4E0A-8B63-3AABA6AD4AC0}" srcOrd="1" destOrd="0" presId="urn:microsoft.com/office/officeart/2005/8/layout/hierarchy3"/>
    <dgm:cxn modelId="{5A7F135D-3184-407B-B215-B071635FD5CC}" type="presOf" srcId="{1907458E-1298-49FD-A196-0898306D51AA}" destId="{711A6A71-1337-44F6-8DA8-F76B45CFFFD8}" srcOrd="0" destOrd="0" presId="urn:microsoft.com/office/officeart/2005/8/layout/hierarchy3"/>
    <dgm:cxn modelId="{D69564ED-8ADF-4258-B7CE-C80127C8C9E6}" type="presOf" srcId="{DD1A479C-9C91-4B2C-9C97-35151620FAAD}" destId="{5A96CDCC-B2E0-4AC1-B7F3-496DFAD8412B}" srcOrd="0" destOrd="0" presId="urn:microsoft.com/office/officeart/2005/8/layout/hierarchy3"/>
    <dgm:cxn modelId="{BDDB90A5-F23B-4641-B2C9-25C13CA6ECB6}" srcId="{8A33EA2E-FD0D-4255-9FD3-68E222CA8071}" destId="{DD1A479C-9C91-4B2C-9C97-35151620FAAD}" srcOrd="0" destOrd="0" parTransId="{1907458E-1298-49FD-A196-0898306D51AA}" sibTransId="{3E60E1BF-0C82-4D45-B5EB-9756DDBC45FC}"/>
    <dgm:cxn modelId="{0E62248C-7883-4DAF-B8C8-C7C9F2628E30}" srcId="{C22D6988-1504-48BA-A875-39012D56352D}" destId="{9013E39E-2560-47FD-B991-32A8272F105A}" srcOrd="1" destOrd="0" parTransId="{30AAC831-E90B-4341-AB0E-FB0A1E17401F}" sibTransId="{7A135061-3E93-430C-BDCA-74FB2025BC1C}"/>
    <dgm:cxn modelId="{58195A44-B7B8-4EF0-9E50-307236A47905}" type="presOf" srcId="{8A33EA2E-FD0D-4255-9FD3-68E222CA8071}" destId="{75ABD424-1326-4C2D-9AE2-0769D46D558B}" srcOrd="0" destOrd="0" presId="urn:microsoft.com/office/officeart/2005/8/layout/hierarchy3"/>
    <dgm:cxn modelId="{78DBCE57-AF36-4AE9-9D96-6B3EEB605D81}" type="presParOf" srcId="{2018819D-B7EA-4CAA-BAA5-B31342BE6323}" destId="{5996431D-DC7A-4612-B55E-2C42BEEEB84F}" srcOrd="0" destOrd="0" presId="urn:microsoft.com/office/officeart/2005/8/layout/hierarchy3"/>
    <dgm:cxn modelId="{B98A61B2-5F19-4062-9A74-3360A502B266}" type="presParOf" srcId="{5996431D-DC7A-4612-B55E-2C42BEEEB84F}" destId="{FBFC6118-C19E-4E38-AB58-793E196A70BD}" srcOrd="0" destOrd="0" presId="urn:microsoft.com/office/officeart/2005/8/layout/hierarchy3"/>
    <dgm:cxn modelId="{F9D200C3-C7A2-4C85-8772-4BC19BF829C9}" type="presParOf" srcId="{FBFC6118-C19E-4E38-AB58-793E196A70BD}" destId="{75ABD424-1326-4C2D-9AE2-0769D46D558B}" srcOrd="0" destOrd="0" presId="urn:microsoft.com/office/officeart/2005/8/layout/hierarchy3"/>
    <dgm:cxn modelId="{5A7B31A2-9B5B-4A78-BFA0-D8A65FB1A4DB}" type="presParOf" srcId="{FBFC6118-C19E-4E38-AB58-793E196A70BD}" destId="{FE4A0181-A885-4E0A-8B63-3AABA6AD4AC0}" srcOrd="1" destOrd="0" presId="urn:microsoft.com/office/officeart/2005/8/layout/hierarchy3"/>
    <dgm:cxn modelId="{ACB4448D-C845-4967-A755-477948E4DA38}" type="presParOf" srcId="{5996431D-DC7A-4612-B55E-2C42BEEEB84F}" destId="{24896DAF-768E-4505-AAC0-7B0A34625E89}" srcOrd="1" destOrd="0" presId="urn:microsoft.com/office/officeart/2005/8/layout/hierarchy3"/>
    <dgm:cxn modelId="{C4FD4CEB-EE98-41C6-895C-163C9DF16DDA}" type="presParOf" srcId="{24896DAF-768E-4505-AAC0-7B0A34625E89}" destId="{711A6A71-1337-44F6-8DA8-F76B45CFFFD8}" srcOrd="0" destOrd="0" presId="urn:microsoft.com/office/officeart/2005/8/layout/hierarchy3"/>
    <dgm:cxn modelId="{DC3C6AF6-79D4-45C6-860F-3BF7132FF6A6}" type="presParOf" srcId="{24896DAF-768E-4505-AAC0-7B0A34625E89}" destId="{5A96CDCC-B2E0-4AC1-B7F3-496DFAD8412B}" srcOrd="1" destOrd="0" presId="urn:microsoft.com/office/officeart/2005/8/layout/hierarchy3"/>
    <dgm:cxn modelId="{E9C0EC7B-F774-48F9-B6AC-2F07AA6F057D}" type="presParOf" srcId="{2018819D-B7EA-4CAA-BAA5-B31342BE6323}" destId="{DB141249-BD0A-4152-A18C-DC598195BBBC}" srcOrd="1" destOrd="0" presId="urn:microsoft.com/office/officeart/2005/8/layout/hierarchy3"/>
    <dgm:cxn modelId="{5FD36DF1-1E4D-4CF2-9D58-516A2B487D95}" type="presParOf" srcId="{DB141249-BD0A-4152-A18C-DC598195BBBC}" destId="{9A614BBA-9E07-4B25-983D-8815AC9D9BC5}" srcOrd="0" destOrd="0" presId="urn:microsoft.com/office/officeart/2005/8/layout/hierarchy3"/>
    <dgm:cxn modelId="{20BDA91C-D78F-45D2-839B-FE423E72CF08}" type="presParOf" srcId="{9A614BBA-9E07-4B25-983D-8815AC9D9BC5}" destId="{08217E4D-3C46-4994-B907-C10D8BC120C0}" srcOrd="0" destOrd="0" presId="urn:microsoft.com/office/officeart/2005/8/layout/hierarchy3"/>
    <dgm:cxn modelId="{9E080E73-442C-4D3E-B71A-3B5BDCB5D2F4}" type="presParOf" srcId="{9A614BBA-9E07-4B25-983D-8815AC9D9BC5}" destId="{87A74A87-7D5E-4BC1-9817-4B664F65C5C7}" srcOrd="1" destOrd="0" presId="urn:microsoft.com/office/officeart/2005/8/layout/hierarchy3"/>
    <dgm:cxn modelId="{07F5B586-9A42-4509-9023-B61CF13659DB}" type="presParOf" srcId="{DB141249-BD0A-4152-A18C-DC598195BBBC}" destId="{951732A2-6D29-40D5-BC73-CEAC24ED0C33}" srcOrd="1" destOrd="0" presId="urn:microsoft.com/office/officeart/2005/8/layout/hierarchy3"/>
    <dgm:cxn modelId="{1E716204-056D-4EC1-8C65-406325DEB06D}" type="presParOf" srcId="{951732A2-6D29-40D5-BC73-CEAC24ED0C33}" destId="{0C28E7FF-A2CE-4BAD-A6EB-9EAA6EDDD0DE}" srcOrd="0" destOrd="0" presId="urn:microsoft.com/office/officeart/2005/8/layout/hierarchy3"/>
    <dgm:cxn modelId="{6B332703-CFCB-4D66-86FB-901D59B01A52}" type="presParOf" srcId="{951732A2-6D29-40D5-BC73-CEAC24ED0C33}" destId="{A2C1904E-2814-471D-BCD9-1F76DCCB48D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2D6988-1504-48BA-A875-39012D56352D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A33EA2E-FD0D-4255-9FD3-68E222CA8071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200" dirty="0" smtClean="0">
              <a:solidFill>
                <a:schemeClr val="tx1">
                  <a:lumMod val="95000"/>
                  <a:lumOff val="5000"/>
                </a:schemeClr>
              </a:solidFill>
            </a:rPr>
            <a:t>181 678,9</a:t>
          </a:r>
        </a:p>
        <a:p>
          <a:r>
            <a:rPr lang="ru-RU" sz="2200" b="1" dirty="0" smtClean="0">
              <a:solidFill>
                <a:schemeClr val="tx1"/>
              </a:solidFill>
              <a:latin typeface="+mj-lt"/>
            </a:rPr>
            <a:t>тыс. руб. </a:t>
          </a:r>
          <a:endParaRPr lang="ru-RU" sz="2200" dirty="0">
            <a:solidFill>
              <a:schemeClr val="tx1"/>
            </a:solidFill>
            <a:latin typeface="+mj-lt"/>
          </a:endParaRPr>
        </a:p>
      </dgm:t>
    </dgm:pt>
    <dgm:pt modelId="{3A8EF180-7BB3-4588-ABF8-63DAA4C4E970}" type="parTrans" cxnId="{9A601115-9354-4693-A325-6161181EAEBA}">
      <dgm:prSet/>
      <dgm:spPr/>
      <dgm:t>
        <a:bodyPr/>
        <a:lstStyle/>
        <a:p>
          <a:endParaRPr lang="ru-RU"/>
        </a:p>
      </dgm:t>
    </dgm:pt>
    <dgm:pt modelId="{71A84619-92A0-4CD1-91F3-5AC7E1C40A15}" type="sibTrans" cxnId="{9A601115-9354-4693-A325-6161181EAEBA}">
      <dgm:prSet/>
      <dgm:spPr/>
      <dgm:t>
        <a:bodyPr/>
        <a:lstStyle/>
        <a:p>
          <a:endParaRPr lang="ru-RU"/>
        </a:p>
      </dgm:t>
    </dgm:pt>
    <dgm:pt modelId="{DD1A479C-9C91-4B2C-9C97-35151620FAAD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pPr algn="ctr"/>
          <a:r>
            <a:rPr lang="ru-RU" sz="1400" dirty="0" smtClean="0"/>
            <a:t>Организация бесплатного питания школьников</a:t>
          </a:r>
          <a:endParaRPr lang="ru-RU" sz="1400" dirty="0"/>
        </a:p>
      </dgm:t>
    </dgm:pt>
    <dgm:pt modelId="{1907458E-1298-49FD-A196-0898306D51AA}" type="parTrans" cxnId="{BDDB90A5-F23B-4641-B2C9-25C13CA6ECB6}">
      <dgm:prSet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3E60E1BF-0C82-4D45-B5EB-9756DDBC45FC}" type="sibTrans" cxnId="{BDDB90A5-F23B-4641-B2C9-25C13CA6ECB6}">
      <dgm:prSet/>
      <dgm:spPr/>
      <dgm:t>
        <a:bodyPr/>
        <a:lstStyle/>
        <a:p>
          <a:endParaRPr lang="ru-RU"/>
        </a:p>
      </dgm:t>
    </dgm:pt>
    <dgm:pt modelId="{9013E39E-2560-47FD-B991-32A8272F105A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2200" dirty="0" smtClean="0">
              <a:solidFill>
                <a:schemeClr val="tx1">
                  <a:lumMod val="95000"/>
                  <a:lumOff val="5000"/>
                </a:schemeClr>
              </a:solidFill>
            </a:rPr>
            <a:t>14 592,9</a:t>
          </a:r>
        </a:p>
        <a:p>
          <a:r>
            <a:rPr lang="ru-RU" sz="2200" b="1" dirty="0" smtClean="0">
              <a:solidFill>
                <a:schemeClr val="tx1"/>
              </a:solidFill>
              <a:latin typeface="+mj-lt"/>
            </a:rPr>
            <a:t>тыс. руб.</a:t>
          </a:r>
          <a:endParaRPr lang="ru-RU" sz="2200" dirty="0">
            <a:solidFill>
              <a:schemeClr val="tx1"/>
            </a:solidFill>
            <a:latin typeface="+mj-lt"/>
          </a:endParaRPr>
        </a:p>
      </dgm:t>
    </dgm:pt>
    <dgm:pt modelId="{30AAC831-E90B-4341-AB0E-FB0A1E17401F}" type="parTrans" cxnId="{0E62248C-7883-4DAF-B8C8-C7C9F2628E30}">
      <dgm:prSet/>
      <dgm:spPr/>
      <dgm:t>
        <a:bodyPr/>
        <a:lstStyle/>
        <a:p>
          <a:endParaRPr lang="ru-RU"/>
        </a:p>
      </dgm:t>
    </dgm:pt>
    <dgm:pt modelId="{7A135061-3E93-430C-BDCA-74FB2025BC1C}" type="sibTrans" cxnId="{0E62248C-7883-4DAF-B8C8-C7C9F2628E30}">
      <dgm:prSet/>
      <dgm:spPr/>
      <dgm:t>
        <a:bodyPr/>
        <a:lstStyle/>
        <a:p>
          <a:endParaRPr lang="ru-RU"/>
        </a:p>
      </dgm:t>
    </dgm:pt>
    <dgm:pt modelId="{D1DBDB3D-E666-471C-BB48-F2A631B8A7F9}">
      <dgm:prSet phldrT="[Текст]" custT="1"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pPr algn="ctr"/>
          <a:r>
            <a:rPr lang="ru-RU" sz="1200" dirty="0" smtClean="0"/>
            <a:t>Организация отдыха, оздоровления и занятости детей в каникулярный период</a:t>
          </a:r>
          <a:endParaRPr lang="ru-RU" sz="1200" dirty="0"/>
        </a:p>
      </dgm:t>
    </dgm:pt>
    <dgm:pt modelId="{37838F8B-0516-43A9-AEEA-4C9D1720B083}" type="parTrans" cxnId="{543BA2AB-0BF5-437D-951D-B4363DB6C5CF}">
      <dgm:prSet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9DCD7A5A-E401-46F2-9353-47AB2C1C6C52}" type="sibTrans" cxnId="{543BA2AB-0BF5-437D-951D-B4363DB6C5CF}">
      <dgm:prSet/>
      <dgm:spPr/>
      <dgm:t>
        <a:bodyPr/>
        <a:lstStyle/>
        <a:p>
          <a:endParaRPr lang="ru-RU"/>
        </a:p>
      </dgm:t>
    </dgm:pt>
    <dgm:pt modelId="{2018819D-B7EA-4CAA-BAA5-B31342BE6323}" type="pres">
      <dgm:prSet presAssocID="{C22D6988-1504-48BA-A875-39012D56352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996431D-DC7A-4612-B55E-2C42BEEEB84F}" type="pres">
      <dgm:prSet presAssocID="{8A33EA2E-FD0D-4255-9FD3-68E222CA8071}" presName="root" presStyleCnt="0"/>
      <dgm:spPr/>
    </dgm:pt>
    <dgm:pt modelId="{FBFC6118-C19E-4E38-AB58-793E196A70BD}" type="pres">
      <dgm:prSet presAssocID="{8A33EA2E-FD0D-4255-9FD3-68E222CA8071}" presName="rootComposite" presStyleCnt="0"/>
      <dgm:spPr/>
    </dgm:pt>
    <dgm:pt modelId="{75ABD424-1326-4C2D-9AE2-0769D46D558B}" type="pres">
      <dgm:prSet presAssocID="{8A33EA2E-FD0D-4255-9FD3-68E222CA8071}" presName="rootText" presStyleLbl="node1" presStyleIdx="0" presStyleCnt="2" custScaleX="132129" custScaleY="131861"/>
      <dgm:spPr/>
      <dgm:t>
        <a:bodyPr/>
        <a:lstStyle/>
        <a:p>
          <a:endParaRPr lang="ru-RU"/>
        </a:p>
      </dgm:t>
    </dgm:pt>
    <dgm:pt modelId="{FE4A0181-A885-4E0A-8B63-3AABA6AD4AC0}" type="pres">
      <dgm:prSet presAssocID="{8A33EA2E-FD0D-4255-9FD3-68E222CA8071}" presName="rootConnector" presStyleLbl="node1" presStyleIdx="0" presStyleCnt="2"/>
      <dgm:spPr/>
      <dgm:t>
        <a:bodyPr/>
        <a:lstStyle/>
        <a:p>
          <a:endParaRPr lang="ru-RU"/>
        </a:p>
      </dgm:t>
    </dgm:pt>
    <dgm:pt modelId="{24896DAF-768E-4505-AAC0-7B0A34625E89}" type="pres">
      <dgm:prSet presAssocID="{8A33EA2E-FD0D-4255-9FD3-68E222CA8071}" presName="childShape" presStyleCnt="0"/>
      <dgm:spPr/>
    </dgm:pt>
    <dgm:pt modelId="{711A6A71-1337-44F6-8DA8-F76B45CFFFD8}" type="pres">
      <dgm:prSet presAssocID="{1907458E-1298-49FD-A196-0898306D51AA}" presName="Name13" presStyleLbl="parChTrans1D2" presStyleIdx="0" presStyleCnt="2"/>
      <dgm:spPr/>
      <dgm:t>
        <a:bodyPr/>
        <a:lstStyle/>
        <a:p>
          <a:endParaRPr lang="ru-RU"/>
        </a:p>
      </dgm:t>
    </dgm:pt>
    <dgm:pt modelId="{5A96CDCC-B2E0-4AC1-B7F3-496DFAD8412B}" type="pres">
      <dgm:prSet presAssocID="{DD1A479C-9C91-4B2C-9C97-35151620FAAD}" presName="childText" presStyleLbl="bgAcc1" presStyleIdx="0" presStyleCnt="2" custScaleX="181469" custScaleY="131800" custLinFactNeighborX="157" custLinFactNeighborY="10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141249-BD0A-4152-A18C-DC598195BBBC}" type="pres">
      <dgm:prSet presAssocID="{9013E39E-2560-47FD-B991-32A8272F105A}" presName="root" presStyleCnt="0"/>
      <dgm:spPr/>
    </dgm:pt>
    <dgm:pt modelId="{9A614BBA-9E07-4B25-983D-8815AC9D9BC5}" type="pres">
      <dgm:prSet presAssocID="{9013E39E-2560-47FD-B991-32A8272F105A}" presName="rootComposite" presStyleCnt="0"/>
      <dgm:spPr/>
    </dgm:pt>
    <dgm:pt modelId="{08217E4D-3C46-4994-B907-C10D8BC120C0}" type="pres">
      <dgm:prSet presAssocID="{9013E39E-2560-47FD-B991-32A8272F105A}" presName="rootText" presStyleLbl="node1" presStyleIdx="1" presStyleCnt="2" custScaleX="130912" custScaleY="130646" custLinFactNeighborX="4979"/>
      <dgm:spPr/>
      <dgm:t>
        <a:bodyPr/>
        <a:lstStyle/>
        <a:p>
          <a:endParaRPr lang="ru-RU"/>
        </a:p>
      </dgm:t>
    </dgm:pt>
    <dgm:pt modelId="{87A74A87-7D5E-4BC1-9817-4B664F65C5C7}" type="pres">
      <dgm:prSet presAssocID="{9013E39E-2560-47FD-B991-32A8272F105A}" presName="rootConnector" presStyleLbl="node1" presStyleIdx="1" presStyleCnt="2"/>
      <dgm:spPr/>
      <dgm:t>
        <a:bodyPr/>
        <a:lstStyle/>
        <a:p>
          <a:endParaRPr lang="ru-RU"/>
        </a:p>
      </dgm:t>
    </dgm:pt>
    <dgm:pt modelId="{951732A2-6D29-40D5-BC73-CEAC24ED0C33}" type="pres">
      <dgm:prSet presAssocID="{9013E39E-2560-47FD-B991-32A8272F105A}" presName="childShape" presStyleCnt="0"/>
      <dgm:spPr/>
    </dgm:pt>
    <dgm:pt modelId="{0C28E7FF-A2CE-4BAD-A6EB-9EAA6EDDD0DE}" type="pres">
      <dgm:prSet presAssocID="{37838F8B-0516-43A9-AEEA-4C9D1720B083}" presName="Name13" presStyleLbl="parChTrans1D2" presStyleIdx="1" presStyleCnt="2"/>
      <dgm:spPr/>
      <dgm:t>
        <a:bodyPr/>
        <a:lstStyle/>
        <a:p>
          <a:endParaRPr lang="ru-RU"/>
        </a:p>
      </dgm:t>
    </dgm:pt>
    <dgm:pt modelId="{A2C1904E-2814-471D-BCD9-1F76DCCB48DA}" type="pres">
      <dgm:prSet presAssocID="{D1DBDB3D-E666-471C-BB48-F2A631B8A7F9}" presName="childText" presStyleLbl="bgAcc1" presStyleIdx="1" presStyleCnt="2" custScaleX="181362" custScaleY="132915" custLinFactNeighborX="29" custLinFactNeighborY="71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601115-9354-4693-A325-6161181EAEBA}" srcId="{C22D6988-1504-48BA-A875-39012D56352D}" destId="{8A33EA2E-FD0D-4255-9FD3-68E222CA8071}" srcOrd="0" destOrd="0" parTransId="{3A8EF180-7BB3-4588-ABF8-63DAA4C4E970}" sibTransId="{71A84619-92A0-4CD1-91F3-5AC7E1C40A15}"/>
    <dgm:cxn modelId="{E2C8CC59-4AD3-4B55-8336-D17CDD129EFA}" type="presOf" srcId="{37838F8B-0516-43A9-AEEA-4C9D1720B083}" destId="{0C28E7FF-A2CE-4BAD-A6EB-9EAA6EDDD0DE}" srcOrd="0" destOrd="0" presId="urn:microsoft.com/office/officeart/2005/8/layout/hierarchy3"/>
    <dgm:cxn modelId="{7A80B3A1-E851-43A6-A498-0236A0F64FAC}" type="presOf" srcId="{C22D6988-1504-48BA-A875-39012D56352D}" destId="{2018819D-B7EA-4CAA-BAA5-B31342BE6323}" srcOrd="0" destOrd="0" presId="urn:microsoft.com/office/officeart/2005/8/layout/hierarchy3"/>
    <dgm:cxn modelId="{1B156A83-7039-43FF-A12A-9E3BF5B035CB}" type="presOf" srcId="{9013E39E-2560-47FD-B991-32A8272F105A}" destId="{87A74A87-7D5E-4BC1-9817-4B664F65C5C7}" srcOrd="1" destOrd="0" presId="urn:microsoft.com/office/officeart/2005/8/layout/hierarchy3"/>
    <dgm:cxn modelId="{543BA2AB-0BF5-437D-951D-B4363DB6C5CF}" srcId="{9013E39E-2560-47FD-B991-32A8272F105A}" destId="{D1DBDB3D-E666-471C-BB48-F2A631B8A7F9}" srcOrd="0" destOrd="0" parTransId="{37838F8B-0516-43A9-AEEA-4C9D1720B083}" sibTransId="{9DCD7A5A-E401-46F2-9353-47AB2C1C6C52}"/>
    <dgm:cxn modelId="{0135DA0F-A123-4F34-98ED-3CDEB20C1624}" type="presOf" srcId="{D1DBDB3D-E666-471C-BB48-F2A631B8A7F9}" destId="{A2C1904E-2814-471D-BCD9-1F76DCCB48DA}" srcOrd="0" destOrd="0" presId="urn:microsoft.com/office/officeart/2005/8/layout/hierarchy3"/>
    <dgm:cxn modelId="{7A2412C1-AF72-4600-9883-47055B72715E}" type="presOf" srcId="{9013E39E-2560-47FD-B991-32A8272F105A}" destId="{08217E4D-3C46-4994-B907-C10D8BC120C0}" srcOrd="0" destOrd="0" presId="urn:microsoft.com/office/officeart/2005/8/layout/hierarchy3"/>
    <dgm:cxn modelId="{C5617AFC-A81E-4C82-9B80-D57482442312}" type="presOf" srcId="{8A33EA2E-FD0D-4255-9FD3-68E222CA8071}" destId="{FE4A0181-A885-4E0A-8B63-3AABA6AD4AC0}" srcOrd="1" destOrd="0" presId="urn:microsoft.com/office/officeart/2005/8/layout/hierarchy3"/>
    <dgm:cxn modelId="{5A7F135D-3184-407B-B215-B071635FD5CC}" type="presOf" srcId="{1907458E-1298-49FD-A196-0898306D51AA}" destId="{711A6A71-1337-44F6-8DA8-F76B45CFFFD8}" srcOrd="0" destOrd="0" presId="urn:microsoft.com/office/officeart/2005/8/layout/hierarchy3"/>
    <dgm:cxn modelId="{D69564ED-8ADF-4258-B7CE-C80127C8C9E6}" type="presOf" srcId="{DD1A479C-9C91-4B2C-9C97-35151620FAAD}" destId="{5A96CDCC-B2E0-4AC1-B7F3-496DFAD8412B}" srcOrd="0" destOrd="0" presId="urn:microsoft.com/office/officeart/2005/8/layout/hierarchy3"/>
    <dgm:cxn modelId="{BDDB90A5-F23B-4641-B2C9-25C13CA6ECB6}" srcId="{8A33EA2E-FD0D-4255-9FD3-68E222CA8071}" destId="{DD1A479C-9C91-4B2C-9C97-35151620FAAD}" srcOrd="0" destOrd="0" parTransId="{1907458E-1298-49FD-A196-0898306D51AA}" sibTransId="{3E60E1BF-0C82-4D45-B5EB-9756DDBC45FC}"/>
    <dgm:cxn modelId="{0E62248C-7883-4DAF-B8C8-C7C9F2628E30}" srcId="{C22D6988-1504-48BA-A875-39012D56352D}" destId="{9013E39E-2560-47FD-B991-32A8272F105A}" srcOrd="1" destOrd="0" parTransId="{30AAC831-E90B-4341-AB0E-FB0A1E17401F}" sibTransId="{7A135061-3E93-430C-BDCA-74FB2025BC1C}"/>
    <dgm:cxn modelId="{58195A44-B7B8-4EF0-9E50-307236A47905}" type="presOf" srcId="{8A33EA2E-FD0D-4255-9FD3-68E222CA8071}" destId="{75ABD424-1326-4C2D-9AE2-0769D46D558B}" srcOrd="0" destOrd="0" presId="urn:microsoft.com/office/officeart/2005/8/layout/hierarchy3"/>
    <dgm:cxn modelId="{78DBCE57-AF36-4AE9-9D96-6B3EEB605D81}" type="presParOf" srcId="{2018819D-B7EA-4CAA-BAA5-B31342BE6323}" destId="{5996431D-DC7A-4612-B55E-2C42BEEEB84F}" srcOrd="0" destOrd="0" presId="urn:microsoft.com/office/officeart/2005/8/layout/hierarchy3"/>
    <dgm:cxn modelId="{B98A61B2-5F19-4062-9A74-3360A502B266}" type="presParOf" srcId="{5996431D-DC7A-4612-B55E-2C42BEEEB84F}" destId="{FBFC6118-C19E-4E38-AB58-793E196A70BD}" srcOrd="0" destOrd="0" presId="urn:microsoft.com/office/officeart/2005/8/layout/hierarchy3"/>
    <dgm:cxn modelId="{F9D200C3-C7A2-4C85-8772-4BC19BF829C9}" type="presParOf" srcId="{FBFC6118-C19E-4E38-AB58-793E196A70BD}" destId="{75ABD424-1326-4C2D-9AE2-0769D46D558B}" srcOrd="0" destOrd="0" presId="urn:microsoft.com/office/officeart/2005/8/layout/hierarchy3"/>
    <dgm:cxn modelId="{5A7B31A2-9B5B-4A78-BFA0-D8A65FB1A4DB}" type="presParOf" srcId="{FBFC6118-C19E-4E38-AB58-793E196A70BD}" destId="{FE4A0181-A885-4E0A-8B63-3AABA6AD4AC0}" srcOrd="1" destOrd="0" presId="urn:microsoft.com/office/officeart/2005/8/layout/hierarchy3"/>
    <dgm:cxn modelId="{ACB4448D-C845-4967-A755-477948E4DA38}" type="presParOf" srcId="{5996431D-DC7A-4612-B55E-2C42BEEEB84F}" destId="{24896DAF-768E-4505-AAC0-7B0A34625E89}" srcOrd="1" destOrd="0" presId="urn:microsoft.com/office/officeart/2005/8/layout/hierarchy3"/>
    <dgm:cxn modelId="{C4FD4CEB-EE98-41C6-895C-163C9DF16DDA}" type="presParOf" srcId="{24896DAF-768E-4505-AAC0-7B0A34625E89}" destId="{711A6A71-1337-44F6-8DA8-F76B45CFFFD8}" srcOrd="0" destOrd="0" presId="urn:microsoft.com/office/officeart/2005/8/layout/hierarchy3"/>
    <dgm:cxn modelId="{DC3C6AF6-79D4-45C6-860F-3BF7132FF6A6}" type="presParOf" srcId="{24896DAF-768E-4505-AAC0-7B0A34625E89}" destId="{5A96CDCC-B2E0-4AC1-B7F3-496DFAD8412B}" srcOrd="1" destOrd="0" presId="urn:microsoft.com/office/officeart/2005/8/layout/hierarchy3"/>
    <dgm:cxn modelId="{E9C0EC7B-F774-48F9-B6AC-2F07AA6F057D}" type="presParOf" srcId="{2018819D-B7EA-4CAA-BAA5-B31342BE6323}" destId="{DB141249-BD0A-4152-A18C-DC598195BBBC}" srcOrd="1" destOrd="0" presId="urn:microsoft.com/office/officeart/2005/8/layout/hierarchy3"/>
    <dgm:cxn modelId="{5FD36DF1-1E4D-4CF2-9D58-516A2B487D95}" type="presParOf" srcId="{DB141249-BD0A-4152-A18C-DC598195BBBC}" destId="{9A614BBA-9E07-4B25-983D-8815AC9D9BC5}" srcOrd="0" destOrd="0" presId="urn:microsoft.com/office/officeart/2005/8/layout/hierarchy3"/>
    <dgm:cxn modelId="{20BDA91C-D78F-45D2-839B-FE423E72CF08}" type="presParOf" srcId="{9A614BBA-9E07-4B25-983D-8815AC9D9BC5}" destId="{08217E4D-3C46-4994-B907-C10D8BC120C0}" srcOrd="0" destOrd="0" presId="urn:microsoft.com/office/officeart/2005/8/layout/hierarchy3"/>
    <dgm:cxn modelId="{9E080E73-442C-4D3E-B71A-3B5BDCB5D2F4}" type="presParOf" srcId="{9A614BBA-9E07-4B25-983D-8815AC9D9BC5}" destId="{87A74A87-7D5E-4BC1-9817-4B664F65C5C7}" srcOrd="1" destOrd="0" presId="urn:microsoft.com/office/officeart/2005/8/layout/hierarchy3"/>
    <dgm:cxn modelId="{07F5B586-9A42-4509-9023-B61CF13659DB}" type="presParOf" srcId="{DB141249-BD0A-4152-A18C-DC598195BBBC}" destId="{951732A2-6D29-40D5-BC73-CEAC24ED0C33}" srcOrd="1" destOrd="0" presId="urn:microsoft.com/office/officeart/2005/8/layout/hierarchy3"/>
    <dgm:cxn modelId="{1E716204-056D-4EC1-8C65-406325DEB06D}" type="presParOf" srcId="{951732A2-6D29-40D5-BC73-CEAC24ED0C33}" destId="{0C28E7FF-A2CE-4BAD-A6EB-9EAA6EDDD0DE}" srcOrd="0" destOrd="0" presId="urn:microsoft.com/office/officeart/2005/8/layout/hierarchy3"/>
    <dgm:cxn modelId="{6B332703-CFCB-4D66-86FB-901D59B01A52}" type="presParOf" srcId="{951732A2-6D29-40D5-BC73-CEAC24ED0C33}" destId="{A2C1904E-2814-471D-BCD9-1F76DCCB48D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2D6988-1504-48BA-A875-39012D56352D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A33EA2E-FD0D-4255-9FD3-68E222CA8071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200" smtClean="0">
              <a:solidFill>
                <a:schemeClr val="tx1">
                  <a:lumMod val="95000"/>
                  <a:lumOff val="5000"/>
                </a:schemeClr>
              </a:solidFill>
            </a:rPr>
            <a:t>118 122,8</a:t>
          </a:r>
          <a:endParaRPr lang="ru-RU" sz="220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r>
            <a:rPr lang="ru-RU" sz="2200" b="1" dirty="0" smtClean="0">
              <a:solidFill>
                <a:schemeClr val="tx1"/>
              </a:solidFill>
              <a:latin typeface="+mj-lt"/>
            </a:rPr>
            <a:t>тыс. руб.</a:t>
          </a:r>
          <a:endParaRPr lang="ru-RU" sz="2200" dirty="0">
            <a:solidFill>
              <a:schemeClr val="tx1"/>
            </a:solidFill>
            <a:latin typeface="+mj-lt"/>
          </a:endParaRPr>
        </a:p>
      </dgm:t>
    </dgm:pt>
    <dgm:pt modelId="{3A8EF180-7BB3-4588-ABF8-63DAA4C4E970}" type="parTrans" cxnId="{9A601115-9354-4693-A325-6161181EAEBA}">
      <dgm:prSet/>
      <dgm:spPr/>
      <dgm:t>
        <a:bodyPr/>
        <a:lstStyle/>
        <a:p>
          <a:endParaRPr lang="ru-RU"/>
        </a:p>
      </dgm:t>
    </dgm:pt>
    <dgm:pt modelId="{71A84619-92A0-4CD1-91F3-5AC7E1C40A15}" type="sibTrans" cxnId="{9A601115-9354-4693-A325-6161181EAEBA}">
      <dgm:prSet/>
      <dgm:spPr/>
      <dgm:t>
        <a:bodyPr/>
        <a:lstStyle/>
        <a:p>
          <a:endParaRPr lang="ru-RU"/>
        </a:p>
      </dgm:t>
    </dgm:pt>
    <dgm:pt modelId="{DD1A479C-9C91-4B2C-9C97-35151620FAAD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pPr algn="ctr"/>
          <a:r>
            <a:rPr lang="ru-RU" sz="1400" dirty="0" smtClean="0"/>
            <a:t>Реализация мероприятий по антитеррористической защищенности</a:t>
          </a:r>
          <a:endParaRPr lang="ru-RU" sz="1400" dirty="0"/>
        </a:p>
      </dgm:t>
    </dgm:pt>
    <dgm:pt modelId="{1907458E-1298-49FD-A196-0898306D51AA}" type="parTrans" cxnId="{BDDB90A5-F23B-4641-B2C9-25C13CA6ECB6}">
      <dgm:prSet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3E60E1BF-0C82-4D45-B5EB-9756DDBC45FC}" type="sibTrans" cxnId="{BDDB90A5-F23B-4641-B2C9-25C13CA6ECB6}">
      <dgm:prSet/>
      <dgm:spPr/>
      <dgm:t>
        <a:bodyPr/>
        <a:lstStyle/>
        <a:p>
          <a:endParaRPr lang="ru-RU"/>
        </a:p>
      </dgm:t>
    </dgm:pt>
    <dgm:pt modelId="{2018819D-B7EA-4CAA-BAA5-B31342BE6323}" type="pres">
      <dgm:prSet presAssocID="{C22D6988-1504-48BA-A875-39012D56352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996431D-DC7A-4612-B55E-2C42BEEEB84F}" type="pres">
      <dgm:prSet presAssocID="{8A33EA2E-FD0D-4255-9FD3-68E222CA8071}" presName="root" presStyleCnt="0"/>
      <dgm:spPr/>
    </dgm:pt>
    <dgm:pt modelId="{FBFC6118-C19E-4E38-AB58-793E196A70BD}" type="pres">
      <dgm:prSet presAssocID="{8A33EA2E-FD0D-4255-9FD3-68E222CA8071}" presName="rootComposite" presStyleCnt="0"/>
      <dgm:spPr/>
    </dgm:pt>
    <dgm:pt modelId="{75ABD424-1326-4C2D-9AE2-0769D46D558B}" type="pres">
      <dgm:prSet presAssocID="{8A33EA2E-FD0D-4255-9FD3-68E222CA8071}" presName="rootText" presStyleLbl="node1" presStyleIdx="0" presStyleCnt="1" custScaleX="100558" custScaleY="99111" custLinFactNeighborX="10489" custLinFactNeighborY="5543"/>
      <dgm:spPr/>
      <dgm:t>
        <a:bodyPr/>
        <a:lstStyle/>
        <a:p>
          <a:endParaRPr lang="ru-RU"/>
        </a:p>
      </dgm:t>
    </dgm:pt>
    <dgm:pt modelId="{FE4A0181-A885-4E0A-8B63-3AABA6AD4AC0}" type="pres">
      <dgm:prSet presAssocID="{8A33EA2E-FD0D-4255-9FD3-68E222CA8071}" presName="rootConnector" presStyleLbl="node1" presStyleIdx="0" presStyleCnt="1"/>
      <dgm:spPr/>
      <dgm:t>
        <a:bodyPr/>
        <a:lstStyle/>
        <a:p>
          <a:endParaRPr lang="ru-RU"/>
        </a:p>
      </dgm:t>
    </dgm:pt>
    <dgm:pt modelId="{24896DAF-768E-4505-AAC0-7B0A34625E89}" type="pres">
      <dgm:prSet presAssocID="{8A33EA2E-FD0D-4255-9FD3-68E222CA8071}" presName="childShape" presStyleCnt="0"/>
      <dgm:spPr/>
    </dgm:pt>
    <dgm:pt modelId="{711A6A71-1337-44F6-8DA8-F76B45CFFFD8}" type="pres">
      <dgm:prSet presAssocID="{1907458E-1298-49FD-A196-0898306D51AA}" presName="Name13" presStyleLbl="parChTrans1D2" presStyleIdx="0" presStyleCnt="1"/>
      <dgm:spPr/>
      <dgm:t>
        <a:bodyPr/>
        <a:lstStyle/>
        <a:p>
          <a:endParaRPr lang="ru-RU"/>
        </a:p>
      </dgm:t>
    </dgm:pt>
    <dgm:pt modelId="{5A96CDCC-B2E0-4AC1-B7F3-496DFAD8412B}" type="pres">
      <dgm:prSet presAssocID="{DD1A479C-9C91-4B2C-9C97-35151620FAAD}" presName="childText" presStyleLbl="bgAcc1" presStyleIdx="0" presStyleCnt="1" custScaleX="144499" custScaleY="112041" custLinFactNeighborX="10912" custLinFactNeighborY="1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DB90A5-F23B-4641-B2C9-25C13CA6ECB6}" srcId="{8A33EA2E-FD0D-4255-9FD3-68E222CA8071}" destId="{DD1A479C-9C91-4B2C-9C97-35151620FAAD}" srcOrd="0" destOrd="0" parTransId="{1907458E-1298-49FD-A196-0898306D51AA}" sibTransId="{3E60E1BF-0C82-4D45-B5EB-9756DDBC45FC}"/>
    <dgm:cxn modelId="{58195A44-B7B8-4EF0-9E50-307236A47905}" type="presOf" srcId="{8A33EA2E-FD0D-4255-9FD3-68E222CA8071}" destId="{75ABD424-1326-4C2D-9AE2-0769D46D558B}" srcOrd="0" destOrd="0" presId="urn:microsoft.com/office/officeart/2005/8/layout/hierarchy3"/>
    <dgm:cxn modelId="{C5617AFC-A81E-4C82-9B80-D57482442312}" type="presOf" srcId="{8A33EA2E-FD0D-4255-9FD3-68E222CA8071}" destId="{FE4A0181-A885-4E0A-8B63-3AABA6AD4AC0}" srcOrd="1" destOrd="0" presId="urn:microsoft.com/office/officeart/2005/8/layout/hierarchy3"/>
    <dgm:cxn modelId="{7A80B3A1-E851-43A6-A498-0236A0F64FAC}" type="presOf" srcId="{C22D6988-1504-48BA-A875-39012D56352D}" destId="{2018819D-B7EA-4CAA-BAA5-B31342BE6323}" srcOrd="0" destOrd="0" presId="urn:microsoft.com/office/officeart/2005/8/layout/hierarchy3"/>
    <dgm:cxn modelId="{5A7F135D-3184-407B-B215-B071635FD5CC}" type="presOf" srcId="{1907458E-1298-49FD-A196-0898306D51AA}" destId="{711A6A71-1337-44F6-8DA8-F76B45CFFFD8}" srcOrd="0" destOrd="0" presId="urn:microsoft.com/office/officeart/2005/8/layout/hierarchy3"/>
    <dgm:cxn modelId="{9A601115-9354-4693-A325-6161181EAEBA}" srcId="{C22D6988-1504-48BA-A875-39012D56352D}" destId="{8A33EA2E-FD0D-4255-9FD3-68E222CA8071}" srcOrd="0" destOrd="0" parTransId="{3A8EF180-7BB3-4588-ABF8-63DAA4C4E970}" sibTransId="{71A84619-92A0-4CD1-91F3-5AC7E1C40A15}"/>
    <dgm:cxn modelId="{D69564ED-8ADF-4258-B7CE-C80127C8C9E6}" type="presOf" srcId="{DD1A479C-9C91-4B2C-9C97-35151620FAAD}" destId="{5A96CDCC-B2E0-4AC1-B7F3-496DFAD8412B}" srcOrd="0" destOrd="0" presId="urn:microsoft.com/office/officeart/2005/8/layout/hierarchy3"/>
    <dgm:cxn modelId="{78DBCE57-AF36-4AE9-9D96-6B3EEB605D81}" type="presParOf" srcId="{2018819D-B7EA-4CAA-BAA5-B31342BE6323}" destId="{5996431D-DC7A-4612-B55E-2C42BEEEB84F}" srcOrd="0" destOrd="0" presId="urn:microsoft.com/office/officeart/2005/8/layout/hierarchy3"/>
    <dgm:cxn modelId="{B98A61B2-5F19-4062-9A74-3360A502B266}" type="presParOf" srcId="{5996431D-DC7A-4612-B55E-2C42BEEEB84F}" destId="{FBFC6118-C19E-4E38-AB58-793E196A70BD}" srcOrd="0" destOrd="0" presId="urn:microsoft.com/office/officeart/2005/8/layout/hierarchy3"/>
    <dgm:cxn modelId="{F9D200C3-C7A2-4C85-8772-4BC19BF829C9}" type="presParOf" srcId="{FBFC6118-C19E-4E38-AB58-793E196A70BD}" destId="{75ABD424-1326-4C2D-9AE2-0769D46D558B}" srcOrd="0" destOrd="0" presId="urn:microsoft.com/office/officeart/2005/8/layout/hierarchy3"/>
    <dgm:cxn modelId="{5A7B31A2-9B5B-4A78-BFA0-D8A65FB1A4DB}" type="presParOf" srcId="{FBFC6118-C19E-4E38-AB58-793E196A70BD}" destId="{FE4A0181-A885-4E0A-8B63-3AABA6AD4AC0}" srcOrd="1" destOrd="0" presId="urn:microsoft.com/office/officeart/2005/8/layout/hierarchy3"/>
    <dgm:cxn modelId="{ACB4448D-C845-4967-A755-477948E4DA38}" type="presParOf" srcId="{5996431D-DC7A-4612-B55E-2C42BEEEB84F}" destId="{24896DAF-768E-4505-AAC0-7B0A34625E89}" srcOrd="1" destOrd="0" presId="urn:microsoft.com/office/officeart/2005/8/layout/hierarchy3"/>
    <dgm:cxn modelId="{C4FD4CEB-EE98-41C6-895C-163C9DF16DDA}" type="presParOf" srcId="{24896DAF-768E-4505-AAC0-7B0A34625E89}" destId="{711A6A71-1337-44F6-8DA8-F76B45CFFFD8}" srcOrd="0" destOrd="0" presId="urn:microsoft.com/office/officeart/2005/8/layout/hierarchy3"/>
    <dgm:cxn modelId="{DC3C6AF6-79D4-45C6-860F-3BF7132FF6A6}" type="presParOf" srcId="{24896DAF-768E-4505-AAC0-7B0A34625E89}" destId="{5A96CDCC-B2E0-4AC1-B7F3-496DFAD8412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5603DB7-8E66-4118-93AA-C26CB41A3356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7BA44AB1-8174-494E-B42B-18CE081E49E1}">
      <dgm:prSet phldrT="[Текст]" custT="1"/>
      <dgm:spPr/>
      <dgm:t>
        <a:bodyPr/>
        <a:lstStyle/>
        <a:p>
          <a:pPr algn="ctr"/>
          <a:r>
            <a:rPr lang="ru-RU" sz="1800" b="1" cap="none" spc="0" dirty="0" smtClean="0">
              <a:ln w="0"/>
              <a:solidFill>
                <a:schemeClr val="tx1"/>
              </a:solidFill>
              <a:effectLst/>
              <a:latin typeface="+mj-lt"/>
            </a:rPr>
            <a:t>40 652,1 </a:t>
          </a:r>
        </a:p>
        <a:p>
          <a:pPr algn="ctr"/>
          <a:r>
            <a:rPr lang="ru-RU" sz="1800" b="1" cap="none" spc="0" dirty="0" smtClean="0">
              <a:ln w="0"/>
              <a:solidFill>
                <a:schemeClr val="tx1"/>
              </a:solidFill>
              <a:effectLst/>
              <a:latin typeface="+mj-lt"/>
            </a:rPr>
            <a:t>тыс. руб.</a:t>
          </a:r>
          <a:endParaRPr lang="ru-RU" sz="1800" b="1" cap="none" spc="0" dirty="0">
            <a:ln w="0"/>
            <a:solidFill>
              <a:schemeClr val="tx1"/>
            </a:solidFill>
            <a:effectLst/>
            <a:latin typeface="+mj-lt"/>
          </a:endParaRPr>
        </a:p>
      </dgm:t>
    </dgm:pt>
    <dgm:pt modelId="{957796EF-3714-4917-8FA3-6FCD816C7A74}" type="parTrans" cxnId="{779E47FA-81C6-4727-8A9E-D1902804202B}">
      <dgm:prSet/>
      <dgm:spPr/>
      <dgm:t>
        <a:bodyPr/>
        <a:lstStyle/>
        <a:p>
          <a:endParaRPr lang="ru-RU"/>
        </a:p>
      </dgm:t>
    </dgm:pt>
    <dgm:pt modelId="{3C7BBFFD-88CE-48F5-B356-9ECBAF371034}" type="sibTrans" cxnId="{779E47FA-81C6-4727-8A9E-D1902804202B}">
      <dgm:prSet/>
      <dgm:spPr/>
      <dgm:t>
        <a:bodyPr/>
        <a:lstStyle/>
        <a:p>
          <a:endParaRPr lang="ru-RU"/>
        </a:p>
      </dgm:t>
    </dgm:pt>
    <dgm:pt modelId="{F1C46BCA-04CD-41F0-B214-E4BA3F667E7F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+mj-lt"/>
            </a:rPr>
            <a:t>19 942,3 тыс. руб.</a:t>
          </a:r>
        </a:p>
        <a:p>
          <a:r>
            <a:rPr lang="ru-RU" sz="1400" b="1" dirty="0" smtClean="0">
              <a:solidFill>
                <a:schemeClr val="tx1"/>
              </a:solidFill>
              <a:latin typeface="+mj-lt"/>
            </a:rPr>
            <a:t> Фонд оплаты труда</a:t>
          </a:r>
          <a:endParaRPr lang="ru-RU" sz="1400" b="1" dirty="0">
            <a:solidFill>
              <a:schemeClr val="tx1"/>
            </a:solidFill>
            <a:latin typeface="+mj-lt"/>
          </a:endParaRPr>
        </a:p>
      </dgm:t>
    </dgm:pt>
    <dgm:pt modelId="{C88D3D3B-6648-4F6E-A565-C5542455524A}" type="parTrans" cxnId="{8B214C9A-E8B8-4F3E-B24F-D035E443BC87}">
      <dgm:prSet/>
      <dgm:spPr/>
      <dgm:t>
        <a:bodyPr/>
        <a:lstStyle/>
        <a:p>
          <a:endParaRPr lang="ru-RU"/>
        </a:p>
      </dgm:t>
    </dgm:pt>
    <dgm:pt modelId="{0CEA91E8-12CB-4FFA-96E7-9D9FE6EA3550}" type="sibTrans" cxnId="{8B214C9A-E8B8-4F3E-B24F-D035E443BC87}">
      <dgm:prSet/>
      <dgm:spPr/>
      <dgm:t>
        <a:bodyPr/>
        <a:lstStyle/>
        <a:p>
          <a:endParaRPr lang="ru-RU"/>
        </a:p>
      </dgm:t>
    </dgm:pt>
    <dgm:pt modelId="{3E1E21E0-45A9-444F-85C0-F3499A522018}">
      <dgm:prSet custT="1"/>
      <dgm:spPr>
        <a:solidFill>
          <a:srgbClr val="92D050"/>
        </a:solidFill>
      </dgm:spPr>
      <dgm:t>
        <a:bodyPr/>
        <a:lstStyle/>
        <a:p>
          <a:r>
            <a:rPr lang="ru-RU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7 670,7 тыс. руб. Укрепление материально-технической базы </a:t>
          </a:r>
          <a:br>
            <a:rPr lang="ru-RU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</a:br>
          <a:r>
            <a:rPr lang="ru-RU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МАУ ДО «СШ «Строитель»</a:t>
          </a:r>
        </a:p>
      </dgm:t>
    </dgm:pt>
    <dgm:pt modelId="{3B33E02C-CCD2-4162-9485-F52DA72396D0}" type="parTrans" cxnId="{3270E45E-7A93-460C-A837-6C820828CC98}">
      <dgm:prSet/>
      <dgm:spPr/>
      <dgm:t>
        <a:bodyPr/>
        <a:lstStyle/>
        <a:p>
          <a:endParaRPr lang="ru-RU"/>
        </a:p>
      </dgm:t>
    </dgm:pt>
    <dgm:pt modelId="{FE8B29FD-7DEF-4E52-B0C9-FD0E25DE59D3}" type="sibTrans" cxnId="{3270E45E-7A93-460C-A837-6C820828CC98}">
      <dgm:prSet/>
      <dgm:spPr/>
      <dgm:t>
        <a:bodyPr/>
        <a:lstStyle/>
        <a:p>
          <a:endParaRPr lang="ru-RU"/>
        </a:p>
      </dgm:t>
    </dgm:pt>
    <dgm:pt modelId="{A509C37D-523F-4F5A-80F8-B2519CB8F740}">
      <dgm:prSet custT="1"/>
      <dgm:spPr/>
      <dgm:t>
        <a:bodyPr/>
        <a:lstStyle/>
        <a:p>
          <a:pPr algn="ctr"/>
          <a:r>
            <a:rPr lang="ru-RU" sz="1400" b="1" dirty="0" smtClean="0">
              <a:solidFill>
                <a:schemeClr val="tx1"/>
              </a:solidFill>
              <a:latin typeface="+mj-lt"/>
            </a:rPr>
            <a:t>29 586,4 тыс. руб. Муниципальное задание                        </a:t>
          </a:r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МАУ ДО «СШ «Строитель»</a:t>
          </a:r>
          <a:endParaRPr lang="ru-RU" sz="1400" b="1" dirty="0">
            <a:solidFill>
              <a:schemeClr val="tx1"/>
            </a:solidFill>
            <a:latin typeface="+mj-lt"/>
          </a:endParaRPr>
        </a:p>
      </dgm:t>
    </dgm:pt>
    <dgm:pt modelId="{250F3AA3-4A00-44C0-9CB9-C15BCF1465DA}" type="parTrans" cxnId="{910FBDE3-5A4E-46BE-89FC-C7E1F595DB44}">
      <dgm:prSet/>
      <dgm:spPr/>
      <dgm:t>
        <a:bodyPr/>
        <a:lstStyle/>
        <a:p>
          <a:endParaRPr lang="ru-RU"/>
        </a:p>
      </dgm:t>
    </dgm:pt>
    <dgm:pt modelId="{DC4974D6-C189-4A77-8164-23993D85BE55}" type="sibTrans" cxnId="{910FBDE3-5A4E-46BE-89FC-C7E1F595DB44}">
      <dgm:prSet/>
      <dgm:spPr/>
      <dgm:t>
        <a:bodyPr/>
        <a:lstStyle/>
        <a:p>
          <a:endParaRPr lang="ru-RU"/>
        </a:p>
      </dgm:t>
    </dgm:pt>
    <dgm:pt modelId="{F5E2CA00-C956-4548-8662-753914A60A79}" type="pres">
      <dgm:prSet presAssocID="{65603DB7-8E66-4118-93AA-C26CB41A3356}" presName="Name0" presStyleCnt="0">
        <dgm:presLayoutVars>
          <dgm:dir/>
          <dgm:animLvl val="lvl"/>
          <dgm:resizeHandles val="exact"/>
        </dgm:presLayoutVars>
      </dgm:prSet>
      <dgm:spPr/>
    </dgm:pt>
    <dgm:pt modelId="{A0A17214-A55A-4AAE-AF2D-096A4F0DEAF7}" type="pres">
      <dgm:prSet presAssocID="{7BA44AB1-8174-494E-B42B-18CE081E49E1}" presName="parTxOnly" presStyleLbl="node1" presStyleIdx="0" presStyleCnt="4" custScaleX="118001" custScaleY="126417" custLinFactNeighborX="7671" custLinFactNeighborY="2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78A90-2D7D-4B9A-9499-E07B057C3379}" type="pres">
      <dgm:prSet presAssocID="{3C7BBFFD-88CE-48F5-B356-9ECBAF371034}" presName="parTxOnlySpace" presStyleCnt="0"/>
      <dgm:spPr/>
    </dgm:pt>
    <dgm:pt modelId="{799A90A1-C922-4F43-AE3E-D5D3DD327310}" type="pres">
      <dgm:prSet presAssocID="{F1C46BCA-04CD-41F0-B214-E4BA3F667E7F}" presName="parTxOnly" presStyleLbl="node1" presStyleIdx="1" presStyleCnt="4" custScaleX="149312" custScaleY="125757" custLinFactX="130533" custLinFactNeighborX="200000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41B6C8-AD63-4450-BD58-C2765DD00B2B}" type="pres">
      <dgm:prSet presAssocID="{0CEA91E8-12CB-4FFA-96E7-9D9FE6EA3550}" presName="parTxOnlySpace" presStyleCnt="0"/>
      <dgm:spPr/>
    </dgm:pt>
    <dgm:pt modelId="{F2A9ACC3-B8EF-47A7-9569-219DFA4E2C75}" type="pres">
      <dgm:prSet presAssocID="{A509C37D-523F-4F5A-80F8-B2519CB8F740}" presName="parTxOnly" presStyleLbl="node1" presStyleIdx="2" presStyleCnt="4" custScaleX="174172" custScaleY="128107" custLinFactX="-124308" custLinFactNeighborX="-200000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AD4EE-DC88-4D8A-AF20-C8BB01DD8E53}" type="pres">
      <dgm:prSet presAssocID="{DC4974D6-C189-4A77-8164-23993D85BE55}" presName="parTxOnlySpace" presStyleCnt="0"/>
      <dgm:spPr/>
    </dgm:pt>
    <dgm:pt modelId="{69F02FF2-C582-4080-B543-2DAE4C573325}" type="pres">
      <dgm:prSet presAssocID="{3E1E21E0-45A9-444F-85C0-F3499A522018}" presName="parTxOnly" presStyleLbl="node1" presStyleIdx="3" presStyleCnt="4" custScaleX="158491" custScaleY="122611" custLinFactX="-6114" custLinFactNeighborX="-100000" custLinFactNeighborY="-30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0FBDE3-5A4E-46BE-89FC-C7E1F595DB44}" srcId="{65603DB7-8E66-4118-93AA-C26CB41A3356}" destId="{A509C37D-523F-4F5A-80F8-B2519CB8F740}" srcOrd="2" destOrd="0" parTransId="{250F3AA3-4A00-44C0-9CB9-C15BCF1465DA}" sibTransId="{DC4974D6-C189-4A77-8164-23993D85BE55}"/>
    <dgm:cxn modelId="{378F8707-7BE8-48AD-B665-1AB3A7C1955A}" type="presOf" srcId="{7BA44AB1-8174-494E-B42B-18CE081E49E1}" destId="{A0A17214-A55A-4AAE-AF2D-096A4F0DEAF7}" srcOrd="0" destOrd="0" presId="urn:microsoft.com/office/officeart/2005/8/layout/chevron1"/>
    <dgm:cxn modelId="{892A1938-9FF1-4C21-A42F-3B4A0FE2DAB0}" type="presOf" srcId="{3E1E21E0-45A9-444F-85C0-F3499A522018}" destId="{69F02FF2-C582-4080-B543-2DAE4C573325}" srcOrd="0" destOrd="0" presId="urn:microsoft.com/office/officeart/2005/8/layout/chevron1"/>
    <dgm:cxn modelId="{51C54CC4-7B65-4666-BA57-EDD205CE6720}" type="presOf" srcId="{65603DB7-8E66-4118-93AA-C26CB41A3356}" destId="{F5E2CA00-C956-4548-8662-753914A60A79}" srcOrd="0" destOrd="0" presId="urn:microsoft.com/office/officeart/2005/8/layout/chevron1"/>
    <dgm:cxn modelId="{8B214C9A-E8B8-4F3E-B24F-D035E443BC87}" srcId="{65603DB7-8E66-4118-93AA-C26CB41A3356}" destId="{F1C46BCA-04CD-41F0-B214-E4BA3F667E7F}" srcOrd="1" destOrd="0" parTransId="{C88D3D3B-6648-4F6E-A565-C5542455524A}" sibTransId="{0CEA91E8-12CB-4FFA-96E7-9D9FE6EA3550}"/>
    <dgm:cxn modelId="{779E47FA-81C6-4727-8A9E-D1902804202B}" srcId="{65603DB7-8E66-4118-93AA-C26CB41A3356}" destId="{7BA44AB1-8174-494E-B42B-18CE081E49E1}" srcOrd="0" destOrd="0" parTransId="{957796EF-3714-4917-8FA3-6FCD816C7A74}" sibTransId="{3C7BBFFD-88CE-48F5-B356-9ECBAF371034}"/>
    <dgm:cxn modelId="{BCD1231C-CC9F-40BE-A4C4-FC1B21D7650F}" type="presOf" srcId="{F1C46BCA-04CD-41F0-B214-E4BA3F667E7F}" destId="{799A90A1-C922-4F43-AE3E-D5D3DD327310}" srcOrd="0" destOrd="0" presId="urn:microsoft.com/office/officeart/2005/8/layout/chevron1"/>
    <dgm:cxn modelId="{8B76561F-66A1-4100-BA02-2A0246CB52C9}" type="presOf" srcId="{A509C37D-523F-4F5A-80F8-B2519CB8F740}" destId="{F2A9ACC3-B8EF-47A7-9569-219DFA4E2C75}" srcOrd="0" destOrd="0" presId="urn:microsoft.com/office/officeart/2005/8/layout/chevron1"/>
    <dgm:cxn modelId="{3270E45E-7A93-460C-A837-6C820828CC98}" srcId="{65603DB7-8E66-4118-93AA-C26CB41A3356}" destId="{3E1E21E0-45A9-444F-85C0-F3499A522018}" srcOrd="3" destOrd="0" parTransId="{3B33E02C-CCD2-4162-9485-F52DA72396D0}" sibTransId="{FE8B29FD-7DEF-4E52-B0C9-FD0E25DE59D3}"/>
    <dgm:cxn modelId="{67364690-1070-4025-9FDA-6506B6A1FBC8}" type="presParOf" srcId="{F5E2CA00-C956-4548-8662-753914A60A79}" destId="{A0A17214-A55A-4AAE-AF2D-096A4F0DEAF7}" srcOrd="0" destOrd="0" presId="urn:microsoft.com/office/officeart/2005/8/layout/chevron1"/>
    <dgm:cxn modelId="{44A2EEA0-5E6C-426A-950A-C36C94B98817}" type="presParOf" srcId="{F5E2CA00-C956-4548-8662-753914A60A79}" destId="{A3F78A90-2D7D-4B9A-9499-E07B057C3379}" srcOrd="1" destOrd="0" presId="urn:microsoft.com/office/officeart/2005/8/layout/chevron1"/>
    <dgm:cxn modelId="{9D623AFA-CA34-4838-AEF7-BD3264236B2F}" type="presParOf" srcId="{F5E2CA00-C956-4548-8662-753914A60A79}" destId="{799A90A1-C922-4F43-AE3E-D5D3DD327310}" srcOrd="2" destOrd="0" presId="urn:microsoft.com/office/officeart/2005/8/layout/chevron1"/>
    <dgm:cxn modelId="{88753BF6-A224-4D74-8B5A-461610694376}" type="presParOf" srcId="{F5E2CA00-C956-4548-8662-753914A60A79}" destId="{8E41B6C8-AD63-4450-BD58-C2765DD00B2B}" srcOrd="3" destOrd="0" presId="urn:microsoft.com/office/officeart/2005/8/layout/chevron1"/>
    <dgm:cxn modelId="{1D5FB9F4-4514-4ABD-967B-536D985D63D3}" type="presParOf" srcId="{F5E2CA00-C956-4548-8662-753914A60A79}" destId="{F2A9ACC3-B8EF-47A7-9569-219DFA4E2C75}" srcOrd="4" destOrd="0" presId="urn:microsoft.com/office/officeart/2005/8/layout/chevron1"/>
    <dgm:cxn modelId="{B0DD37C2-0B40-4D59-B083-8B167D4B3633}" type="presParOf" srcId="{F5E2CA00-C956-4548-8662-753914A60A79}" destId="{6DEAD4EE-DC88-4D8A-AF20-C8BB01DD8E53}" srcOrd="5" destOrd="0" presId="urn:microsoft.com/office/officeart/2005/8/layout/chevron1"/>
    <dgm:cxn modelId="{C32DD3AD-9578-4F36-A94E-7ACADFD49E6D}" type="presParOf" srcId="{F5E2CA00-C956-4548-8662-753914A60A79}" destId="{69F02FF2-C582-4080-B543-2DAE4C57332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603DB7-8E66-4118-93AA-C26CB41A3356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7BA44AB1-8174-494E-B42B-18CE081E49E1}">
      <dgm:prSet phldrT="[Текст]" custT="1"/>
      <dgm:spPr/>
      <dgm:t>
        <a:bodyPr/>
        <a:lstStyle/>
        <a:p>
          <a:r>
            <a:rPr lang="ru-RU" sz="1800" b="1" dirty="0" smtClean="0">
              <a:ln w="0"/>
              <a:solidFill>
                <a:schemeClr val="tx1"/>
              </a:solidFill>
              <a:latin typeface="+mj-lt"/>
            </a:rPr>
            <a:t>574 294,8 тыс.</a:t>
          </a:r>
          <a:r>
            <a:rPr lang="ru-RU" sz="18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rPr>
            <a:t> </a:t>
          </a:r>
          <a:r>
            <a:rPr lang="ru-RU" sz="1800" b="1" cap="none" spc="0" dirty="0" smtClean="0">
              <a:ln w="0"/>
              <a:solidFill>
                <a:schemeClr val="tx1"/>
              </a:solidFill>
              <a:effectLst/>
              <a:latin typeface="+mj-lt"/>
            </a:rPr>
            <a:t>руб.</a:t>
          </a:r>
          <a:endParaRPr lang="ru-RU" sz="1800" b="1" cap="none" spc="0" dirty="0">
            <a:ln w="0"/>
            <a:solidFill>
              <a:schemeClr val="tx1"/>
            </a:solidFill>
            <a:effectLst/>
            <a:latin typeface="+mj-lt"/>
          </a:endParaRPr>
        </a:p>
      </dgm:t>
    </dgm:pt>
    <dgm:pt modelId="{957796EF-3714-4917-8FA3-6FCD816C7A74}" type="parTrans" cxnId="{779E47FA-81C6-4727-8A9E-D1902804202B}">
      <dgm:prSet/>
      <dgm:spPr/>
      <dgm:t>
        <a:bodyPr/>
        <a:lstStyle/>
        <a:p>
          <a:endParaRPr lang="ru-RU"/>
        </a:p>
      </dgm:t>
    </dgm:pt>
    <dgm:pt modelId="{3C7BBFFD-88CE-48F5-B356-9ECBAF371034}" type="sibTrans" cxnId="{779E47FA-81C6-4727-8A9E-D1902804202B}">
      <dgm:prSet/>
      <dgm:spPr/>
      <dgm:t>
        <a:bodyPr/>
        <a:lstStyle/>
        <a:p>
          <a:endParaRPr lang="ru-RU"/>
        </a:p>
      </dgm:t>
    </dgm:pt>
    <dgm:pt modelId="{F1C46BCA-04CD-41F0-B214-E4BA3F667E7F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chemeClr val="tx1"/>
              </a:solidFill>
              <a:latin typeface="+mj-lt"/>
            </a:rPr>
            <a:t>2 152,2 тыс. руб. Проведение ремонтных работ</a:t>
          </a:r>
          <a:endParaRPr lang="ru-RU" sz="1400" b="1" dirty="0">
            <a:solidFill>
              <a:schemeClr val="tx1"/>
            </a:solidFill>
            <a:latin typeface="+mj-lt"/>
          </a:endParaRPr>
        </a:p>
      </dgm:t>
    </dgm:pt>
    <dgm:pt modelId="{C88D3D3B-6648-4F6E-A565-C5542455524A}" type="parTrans" cxnId="{8B214C9A-E8B8-4F3E-B24F-D035E443BC87}">
      <dgm:prSet/>
      <dgm:spPr/>
      <dgm:t>
        <a:bodyPr/>
        <a:lstStyle/>
        <a:p>
          <a:endParaRPr lang="ru-RU"/>
        </a:p>
      </dgm:t>
    </dgm:pt>
    <dgm:pt modelId="{0CEA91E8-12CB-4FFA-96E7-9D9FE6EA3550}" type="sibTrans" cxnId="{8B214C9A-E8B8-4F3E-B24F-D035E443BC87}">
      <dgm:prSet/>
      <dgm:spPr/>
      <dgm:t>
        <a:bodyPr/>
        <a:lstStyle/>
        <a:p>
          <a:endParaRPr lang="ru-RU"/>
        </a:p>
      </dgm:t>
    </dgm:pt>
    <dgm:pt modelId="{3E1E21E0-45A9-444F-85C0-F3499A522018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ru-RU" sz="13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1 619,7 тыс. руб. Обеспечение комплексной безопасности детских школ искусств</a:t>
          </a:r>
        </a:p>
      </dgm:t>
    </dgm:pt>
    <dgm:pt modelId="{3B33E02C-CCD2-4162-9485-F52DA72396D0}" type="parTrans" cxnId="{3270E45E-7A93-460C-A837-6C820828CC98}">
      <dgm:prSet/>
      <dgm:spPr/>
      <dgm:t>
        <a:bodyPr/>
        <a:lstStyle/>
        <a:p>
          <a:endParaRPr lang="ru-RU"/>
        </a:p>
      </dgm:t>
    </dgm:pt>
    <dgm:pt modelId="{FE8B29FD-7DEF-4E52-B0C9-FD0E25DE59D3}" type="sibTrans" cxnId="{3270E45E-7A93-460C-A837-6C820828CC98}">
      <dgm:prSet/>
      <dgm:spPr/>
      <dgm:t>
        <a:bodyPr/>
        <a:lstStyle/>
        <a:p>
          <a:endParaRPr lang="ru-RU"/>
        </a:p>
      </dgm:t>
    </dgm:pt>
    <dgm:pt modelId="{A509C37D-523F-4F5A-80F8-B2519CB8F740}">
      <dgm:prSet custT="1"/>
      <dgm:spPr/>
      <dgm:t>
        <a:bodyPr/>
        <a:lstStyle/>
        <a:p>
          <a:pPr algn="ctr"/>
          <a:r>
            <a:rPr lang="ru-RU" sz="1400" b="1" dirty="0" smtClean="0">
              <a:solidFill>
                <a:schemeClr val="tx1"/>
              </a:solidFill>
              <a:latin typeface="+mj-lt"/>
            </a:rPr>
            <a:t>427 380,7  тыс. руб. Заработная плата</a:t>
          </a:r>
          <a:endParaRPr lang="ru-RU" sz="1400" b="1" dirty="0">
            <a:solidFill>
              <a:schemeClr val="tx1"/>
            </a:solidFill>
            <a:latin typeface="+mj-lt"/>
          </a:endParaRPr>
        </a:p>
      </dgm:t>
    </dgm:pt>
    <dgm:pt modelId="{250F3AA3-4A00-44C0-9CB9-C15BCF1465DA}" type="parTrans" cxnId="{910FBDE3-5A4E-46BE-89FC-C7E1F595DB44}">
      <dgm:prSet/>
      <dgm:spPr/>
      <dgm:t>
        <a:bodyPr/>
        <a:lstStyle/>
        <a:p>
          <a:endParaRPr lang="ru-RU"/>
        </a:p>
      </dgm:t>
    </dgm:pt>
    <dgm:pt modelId="{DC4974D6-C189-4A77-8164-23993D85BE55}" type="sibTrans" cxnId="{910FBDE3-5A4E-46BE-89FC-C7E1F595DB44}">
      <dgm:prSet/>
      <dgm:spPr/>
      <dgm:t>
        <a:bodyPr/>
        <a:lstStyle/>
        <a:p>
          <a:endParaRPr lang="ru-RU"/>
        </a:p>
      </dgm:t>
    </dgm:pt>
    <dgm:pt modelId="{F5E2CA00-C956-4548-8662-753914A60A79}" type="pres">
      <dgm:prSet presAssocID="{65603DB7-8E66-4118-93AA-C26CB41A3356}" presName="Name0" presStyleCnt="0">
        <dgm:presLayoutVars>
          <dgm:dir/>
          <dgm:animLvl val="lvl"/>
          <dgm:resizeHandles val="exact"/>
        </dgm:presLayoutVars>
      </dgm:prSet>
      <dgm:spPr/>
    </dgm:pt>
    <dgm:pt modelId="{A0A17214-A55A-4AAE-AF2D-096A4F0DEAF7}" type="pres">
      <dgm:prSet presAssocID="{7BA44AB1-8174-494E-B42B-18CE081E49E1}" presName="parTxOnly" presStyleLbl="node1" presStyleIdx="0" presStyleCnt="4" custScaleX="112192" custScaleY="133163" custLinFactNeighborX="40719" custLinFactNeighborY="17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78A90-2D7D-4B9A-9499-E07B057C3379}" type="pres">
      <dgm:prSet presAssocID="{3C7BBFFD-88CE-48F5-B356-9ECBAF371034}" presName="parTxOnlySpace" presStyleCnt="0"/>
      <dgm:spPr/>
    </dgm:pt>
    <dgm:pt modelId="{799A90A1-C922-4F43-AE3E-D5D3DD327310}" type="pres">
      <dgm:prSet presAssocID="{F1C46BCA-04CD-41F0-B214-E4BA3F667E7F}" presName="parTxOnly" presStyleLbl="node1" presStyleIdx="1" presStyleCnt="4" custScaleX="125722" custScaleY="133882" custLinFactX="110934" custLinFactNeighborX="200000" custLinFactNeighborY="24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41B6C8-AD63-4450-BD58-C2765DD00B2B}" type="pres">
      <dgm:prSet presAssocID="{0CEA91E8-12CB-4FFA-96E7-9D9FE6EA3550}" presName="parTxOnlySpace" presStyleCnt="0"/>
      <dgm:spPr/>
    </dgm:pt>
    <dgm:pt modelId="{F2A9ACC3-B8EF-47A7-9569-219DFA4E2C75}" type="pres">
      <dgm:prSet presAssocID="{A509C37D-523F-4F5A-80F8-B2519CB8F740}" presName="parTxOnly" presStyleLbl="node1" presStyleIdx="2" presStyleCnt="4" custScaleX="139846" custScaleY="137581" custLinFactX="-100000" custLinFactNeighborX="-120612" custLinFactNeighborY="4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AD4EE-DC88-4D8A-AF20-C8BB01DD8E53}" type="pres">
      <dgm:prSet presAssocID="{DC4974D6-C189-4A77-8164-23993D85BE55}" presName="parTxOnlySpace" presStyleCnt="0"/>
      <dgm:spPr/>
    </dgm:pt>
    <dgm:pt modelId="{69F02FF2-C582-4080-B543-2DAE4C573325}" type="pres">
      <dgm:prSet presAssocID="{3E1E21E0-45A9-444F-85C0-F3499A522018}" presName="parTxOnly" presStyleLbl="node1" presStyleIdx="3" presStyleCnt="4" custScaleX="158491" custScaleY="132630" custLinFactNeighborX="-44807" custLinFactNeighborY="1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0FBDE3-5A4E-46BE-89FC-C7E1F595DB44}" srcId="{65603DB7-8E66-4118-93AA-C26CB41A3356}" destId="{A509C37D-523F-4F5A-80F8-B2519CB8F740}" srcOrd="2" destOrd="0" parTransId="{250F3AA3-4A00-44C0-9CB9-C15BCF1465DA}" sibTransId="{DC4974D6-C189-4A77-8164-23993D85BE55}"/>
    <dgm:cxn modelId="{378F8707-7BE8-48AD-B665-1AB3A7C1955A}" type="presOf" srcId="{7BA44AB1-8174-494E-B42B-18CE081E49E1}" destId="{A0A17214-A55A-4AAE-AF2D-096A4F0DEAF7}" srcOrd="0" destOrd="0" presId="urn:microsoft.com/office/officeart/2005/8/layout/chevron1"/>
    <dgm:cxn modelId="{892A1938-9FF1-4C21-A42F-3B4A0FE2DAB0}" type="presOf" srcId="{3E1E21E0-45A9-444F-85C0-F3499A522018}" destId="{69F02FF2-C582-4080-B543-2DAE4C573325}" srcOrd="0" destOrd="0" presId="urn:microsoft.com/office/officeart/2005/8/layout/chevron1"/>
    <dgm:cxn modelId="{51C54CC4-7B65-4666-BA57-EDD205CE6720}" type="presOf" srcId="{65603DB7-8E66-4118-93AA-C26CB41A3356}" destId="{F5E2CA00-C956-4548-8662-753914A60A79}" srcOrd="0" destOrd="0" presId="urn:microsoft.com/office/officeart/2005/8/layout/chevron1"/>
    <dgm:cxn modelId="{8B214C9A-E8B8-4F3E-B24F-D035E443BC87}" srcId="{65603DB7-8E66-4118-93AA-C26CB41A3356}" destId="{F1C46BCA-04CD-41F0-B214-E4BA3F667E7F}" srcOrd="1" destOrd="0" parTransId="{C88D3D3B-6648-4F6E-A565-C5542455524A}" sibTransId="{0CEA91E8-12CB-4FFA-96E7-9D9FE6EA3550}"/>
    <dgm:cxn modelId="{779E47FA-81C6-4727-8A9E-D1902804202B}" srcId="{65603DB7-8E66-4118-93AA-C26CB41A3356}" destId="{7BA44AB1-8174-494E-B42B-18CE081E49E1}" srcOrd="0" destOrd="0" parTransId="{957796EF-3714-4917-8FA3-6FCD816C7A74}" sibTransId="{3C7BBFFD-88CE-48F5-B356-9ECBAF371034}"/>
    <dgm:cxn modelId="{BCD1231C-CC9F-40BE-A4C4-FC1B21D7650F}" type="presOf" srcId="{F1C46BCA-04CD-41F0-B214-E4BA3F667E7F}" destId="{799A90A1-C922-4F43-AE3E-D5D3DD327310}" srcOrd="0" destOrd="0" presId="urn:microsoft.com/office/officeart/2005/8/layout/chevron1"/>
    <dgm:cxn modelId="{8B76561F-66A1-4100-BA02-2A0246CB52C9}" type="presOf" srcId="{A509C37D-523F-4F5A-80F8-B2519CB8F740}" destId="{F2A9ACC3-B8EF-47A7-9569-219DFA4E2C75}" srcOrd="0" destOrd="0" presId="urn:microsoft.com/office/officeart/2005/8/layout/chevron1"/>
    <dgm:cxn modelId="{3270E45E-7A93-460C-A837-6C820828CC98}" srcId="{65603DB7-8E66-4118-93AA-C26CB41A3356}" destId="{3E1E21E0-45A9-444F-85C0-F3499A522018}" srcOrd="3" destOrd="0" parTransId="{3B33E02C-CCD2-4162-9485-F52DA72396D0}" sibTransId="{FE8B29FD-7DEF-4E52-B0C9-FD0E25DE59D3}"/>
    <dgm:cxn modelId="{67364690-1070-4025-9FDA-6506B6A1FBC8}" type="presParOf" srcId="{F5E2CA00-C956-4548-8662-753914A60A79}" destId="{A0A17214-A55A-4AAE-AF2D-096A4F0DEAF7}" srcOrd="0" destOrd="0" presId="urn:microsoft.com/office/officeart/2005/8/layout/chevron1"/>
    <dgm:cxn modelId="{44A2EEA0-5E6C-426A-950A-C36C94B98817}" type="presParOf" srcId="{F5E2CA00-C956-4548-8662-753914A60A79}" destId="{A3F78A90-2D7D-4B9A-9499-E07B057C3379}" srcOrd="1" destOrd="0" presId="urn:microsoft.com/office/officeart/2005/8/layout/chevron1"/>
    <dgm:cxn modelId="{9D623AFA-CA34-4838-AEF7-BD3264236B2F}" type="presParOf" srcId="{F5E2CA00-C956-4548-8662-753914A60A79}" destId="{799A90A1-C922-4F43-AE3E-D5D3DD327310}" srcOrd="2" destOrd="0" presId="urn:microsoft.com/office/officeart/2005/8/layout/chevron1"/>
    <dgm:cxn modelId="{88753BF6-A224-4D74-8B5A-461610694376}" type="presParOf" srcId="{F5E2CA00-C956-4548-8662-753914A60A79}" destId="{8E41B6C8-AD63-4450-BD58-C2765DD00B2B}" srcOrd="3" destOrd="0" presId="urn:microsoft.com/office/officeart/2005/8/layout/chevron1"/>
    <dgm:cxn modelId="{1D5FB9F4-4514-4ABD-967B-536D985D63D3}" type="presParOf" srcId="{F5E2CA00-C956-4548-8662-753914A60A79}" destId="{F2A9ACC3-B8EF-47A7-9569-219DFA4E2C75}" srcOrd="4" destOrd="0" presId="urn:microsoft.com/office/officeart/2005/8/layout/chevron1"/>
    <dgm:cxn modelId="{B0DD37C2-0B40-4D59-B083-8B167D4B3633}" type="presParOf" srcId="{F5E2CA00-C956-4548-8662-753914A60A79}" destId="{6DEAD4EE-DC88-4D8A-AF20-C8BB01DD8E53}" srcOrd="5" destOrd="0" presId="urn:microsoft.com/office/officeart/2005/8/layout/chevron1"/>
    <dgm:cxn modelId="{C32DD3AD-9578-4F36-A94E-7ACADFD49E6D}" type="presParOf" srcId="{F5E2CA00-C956-4548-8662-753914A60A79}" destId="{69F02FF2-C582-4080-B543-2DAE4C57332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5603DB7-8E66-4118-93AA-C26CB41A3356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7BA44AB1-8174-494E-B42B-18CE081E49E1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</a:rPr>
            <a:t>40 338,0 </a:t>
          </a:r>
        </a:p>
        <a:p>
          <a:r>
            <a:rPr lang="ru-RU" sz="1800" b="1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</a:rPr>
            <a:t>тыс.</a:t>
          </a:r>
          <a:r>
            <a:rPr lang="ru-RU" sz="1800" b="1" cap="none" spc="0" dirty="0" smtClean="0">
              <a:ln w="0"/>
              <a:solidFill>
                <a:schemeClr val="tx1"/>
              </a:solidFill>
              <a:effectLst/>
              <a:latin typeface="+mj-lt"/>
            </a:rPr>
            <a:t> руб.</a:t>
          </a:r>
          <a:endParaRPr lang="ru-RU" sz="1800" b="1" cap="none" spc="0" dirty="0">
            <a:ln w="0"/>
            <a:solidFill>
              <a:schemeClr val="tx1"/>
            </a:solidFill>
            <a:effectLst/>
            <a:latin typeface="+mj-lt"/>
          </a:endParaRPr>
        </a:p>
      </dgm:t>
    </dgm:pt>
    <dgm:pt modelId="{957796EF-3714-4917-8FA3-6FCD816C7A74}" type="parTrans" cxnId="{779E47FA-81C6-4727-8A9E-D1902804202B}">
      <dgm:prSet/>
      <dgm:spPr/>
      <dgm:t>
        <a:bodyPr/>
        <a:lstStyle/>
        <a:p>
          <a:endParaRPr lang="ru-RU"/>
        </a:p>
      </dgm:t>
    </dgm:pt>
    <dgm:pt modelId="{3C7BBFFD-88CE-48F5-B356-9ECBAF371034}" type="sibTrans" cxnId="{779E47FA-81C6-4727-8A9E-D1902804202B}">
      <dgm:prSet/>
      <dgm:spPr/>
      <dgm:t>
        <a:bodyPr/>
        <a:lstStyle/>
        <a:p>
          <a:endParaRPr lang="ru-RU"/>
        </a:p>
      </dgm:t>
    </dgm:pt>
    <dgm:pt modelId="{F1C46BCA-04CD-41F0-B214-E4BA3F667E7F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2 266,7 </a:t>
          </a:r>
          <a:r>
            <a:rPr lang="ru-RU" sz="1400" b="1" dirty="0" smtClean="0">
              <a:solidFill>
                <a:schemeClr val="tx1"/>
              </a:solidFill>
              <a:latin typeface="+mj-lt"/>
            </a:rPr>
            <a:t>тыс. руб.</a:t>
          </a:r>
        </a:p>
        <a:p>
          <a:r>
            <a:rPr lang="ru-RU" sz="1400" b="1" dirty="0" smtClean="0">
              <a:solidFill>
                <a:schemeClr val="tx1"/>
              </a:solidFill>
              <a:latin typeface="+mj-lt"/>
            </a:rPr>
            <a:t> Муниципальная программа </a:t>
          </a:r>
        </a:p>
        <a:p>
          <a:r>
            <a:rPr lang="ru-RU" sz="1400" b="1" dirty="0" smtClean="0">
              <a:solidFill>
                <a:schemeClr val="tx1"/>
              </a:solidFill>
              <a:latin typeface="+mj-lt"/>
            </a:rPr>
            <a:t>«Я - гражданин»</a:t>
          </a:r>
          <a:endParaRPr lang="ru-RU" sz="1400" b="1" dirty="0">
            <a:solidFill>
              <a:schemeClr val="tx1"/>
            </a:solidFill>
            <a:latin typeface="+mj-lt"/>
          </a:endParaRPr>
        </a:p>
      </dgm:t>
    </dgm:pt>
    <dgm:pt modelId="{C88D3D3B-6648-4F6E-A565-C5542455524A}" type="parTrans" cxnId="{8B214C9A-E8B8-4F3E-B24F-D035E443BC87}">
      <dgm:prSet/>
      <dgm:spPr/>
      <dgm:t>
        <a:bodyPr/>
        <a:lstStyle/>
        <a:p>
          <a:endParaRPr lang="ru-RU"/>
        </a:p>
      </dgm:t>
    </dgm:pt>
    <dgm:pt modelId="{0CEA91E8-12CB-4FFA-96E7-9D9FE6EA3550}" type="sibTrans" cxnId="{8B214C9A-E8B8-4F3E-B24F-D035E443BC87}">
      <dgm:prSet/>
      <dgm:spPr/>
      <dgm:t>
        <a:bodyPr/>
        <a:lstStyle/>
        <a:p>
          <a:endParaRPr lang="ru-RU"/>
        </a:p>
      </dgm:t>
    </dgm:pt>
    <dgm:pt modelId="{3E1E21E0-45A9-444F-85C0-F3499A522018}">
      <dgm:prSet custT="1"/>
      <dgm:spPr>
        <a:solidFill>
          <a:srgbClr val="92D050"/>
        </a:solidFill>
      </dgm:spPr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+mj-lt"/>
            </a:rPr>
            <a:t>1 860,4 </a:t>
          </a:r>
          <a:r>
            <a:rPr lang="ru-RU" sz="13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тыс. руб. </a:t>
          </a:r>
        </a:p>
        <a:p>
          <a:r>
            <a:rPr lang="ru-RU" sz="13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Муниципальная программа </a:t>
          </a:r>
        </a:p>
        <a:p>
          <a:r>
            <a:rPr lang="ru-RU" sz="13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«Я – молодой»</a:t>
          </a:r>
        </a:p>
      </dgm:t>
    </dgm:pt>
    <dgm:pt modelId="{3B33E02C-CCD2-4162-9485-F52DA72396D0}" type="parTrans" cxnId="{3270E45E-7A93-460C-A837-6C820828CC98}">
      <dgm:prSet/>
      <dgm:spPr/>
      <dgm:t>
        <a:bodyPr/>
        <a:lstStyle/>
        <a:p>
          <a:endParaRPr lang="ru-RU"/>
        </a:p>
      </dgm:t>
    </dgm:pt>
    <dgm:pt modelId="{FE8B29FD-7DEF-4E52-B0C9-FD0E25DE59D3}" type="sibTrans" cxnId="{3270E45E-7A93-460C-A837-6C820828CC98}">
      <dgm:prSet/>
      <dgm:spPr/>
      <dgm:t>
        <a:bodyPr/>
        <a:lstStyle/>
        <a:p>
          <a:endParaRPr lang="ru-RU"/>
        </a:p>
      </dgm:t>
    </dgm:pt>
    <dgm:pt modelId="{A509C37D-523F-4F5A-80F8-B2519CB8F740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+mj-lt"/>
            </a:rPr>
            <a:t>35 826,0 тыс. руб. Молодежная инфраструктура</a:t>
          </a:r>
          <a:endParaRPr lang="ru-RU" sz="1400" b="1" dirty="0">
            <a:solidFill>
              <a:schemeClr val="tx1"/>
            </a:solidFill>
            <a:latin typeface="+mj-lt"/>
          </a:endParaRPr>
        </a:p>
      </dgm:t>
    </dgm:pt>
    <dgm:pt modelId="{250F3AA3-4A00-44C0-9CB9-C15BCF1465DA}" type="parTrans" cxnId="{910FBDE3-5A4E-46BE-89FC-C7E1F595DB44}">
      <dgm:prSet/>
      <dgm:spPr/>
      <dgm:t>
        <a:bodyPr/>
        <a:lstStyle/>
        <a:p>
          <a:endParaRPr lang="ru-RU"/>
        </a:p>
      </dgm:t>
    </dgm:pt>
    <dgm:pt modelId="{DC4974D6-C189-4A77-8164-23993D85BE55}" type="sibTrans" cxnId="{910FBDE3-5A4E-46BE-89FC-C7E1F595DB44}">
      <dgm:prSet/>
      <dgm:spPr/>
      <dgm:t>
        <a:bodyPr/>
        <a:lstStyle/>
        <a:p>
          <a:endParaRPr lang="ru-RU"/>
        </a:p>
      </dgm:t>
    </dgm:pt>
    <dgm:pt modelId="{F5E2CA00-C956-4548-8662-753914A60A79}" type="pres">
      <dgm:prSet presAssocID="{65603DB7-8E66-4118-93AA-C26CB41A3356}" presName="Name0" presStyleCnt="0">
        <dgm:presLayoutVars>
          <dgm:dir/>
          <dgm:animLvl val="lvl"/>
          <dgm:resizeHandles val="exact"/>
        </dgm:presLayoutVars>
      </dgm:prSet>
      <dgm:spPr/>
    </dgm:pt>
    <dgm:pt modelId="{A0A17214-A55A-4AAE-AF2D-096A4F0DEAF7}" type="pres">
      <dgm:prSet presAssocID="{7BA44AB1-8174-494E-B42B-18CE081E49E1}" presName="parTxOnly" presStyleLbl="node1" presStyleIdx="0" presStyleCnt="4" custScaleX="104891" custScaleY="131067" custLinFactNeighborX="7671" custLinFactNeighborY="2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78A90-2D7D-4B9A-9499-E07B057C3379}" type="pres">
      <dgm:prSet presAssocID="{3C7BBFFD-88CE-48F5-B356-9ECBAF371034}" presName="parTxOnlySpace" presStyleCnt="0"/>
      <dgm:spPr/>
    </dgm:pt>
    <dgm:pt modelId="{799A90A1-C922-4F43-AE3E-D5D3DD327310}" type="pres">
      <dgm:prSet presAssocID="{F1C46BCA-04CD-41F0-B214-E4BA3F667E7F}" presName="parTxOnly" presStyleLbl="node1" presStyleIdx="1" presStyleCnt="4" custScaleX="118224" custScaleY="125757" custLinFactX="94719" custLinFactNeighborX="100000" custLinFactNeighborY="27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41B6C8-AD63-4450-BD58-C2765DD00B2B}" type="pres">
      <dgm:prSet presAssocID="{0CEA91E8-12CB-4FFA-96E7-9D9FE6EA3550}" presName="parTxOnlySpace" presStyleCnt="0"/>
      <dgm:spPr/>
    </dgm:pt>
    <dgm:pt modelId="{F2A9ACC3-B8EF-47A7-9569-219DFA4E2C75}" type="pres">
      <dgm:prSet presAssocID="{A509C37D-523F-4F5A-80F8-B2519CB8F740}" presName="parTxOnly" presStyleLbl="node1" presStyleIdx="2" presStyleCnt="4" custScaleX="123018" custScaleY="128107" custLinFactX="-100000" custLinFactNeighborX="-126487" custLinFactNeighborY="22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AD4EE-DC88-4D8A-AF20-C8BB01DD8E53}" type="pres">
      <dgm:prSet presAssocID="{DC4974D6-C189-4A77-8164-23993D85BE55}" presName="parTxOnlySpace" presStyleCnt="0"/>
      <dgm:spPr/>
    </dgm:pt>
    <dgm:pt modelId="{69F02FF2-C582-4080-B543-2DAE4C573325}" type="pres">
      <dgm:prSet presAssocID="{3E1E21E0-45A9-444F-85C0-F3499A522018}" presName="parTxOnly" presStyleLbl="node1" presStyleIdx="3" presStyleCnt="4" custScaleX="109120" custScaleY="122611" custLinFactNeighborX="-85542" custLinFactNeighborY="35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0FBDE3-5A4E-46BE-89FC-C7E1F595DB44}" srcId="{65603DB7-8E66-4118-93AA-C26CB41A3356}" destId="{A509C37D-523F-4F5A-80F8-B2519CB8F740}" srcOrd="2" destOrd="0" parTransId="{250F3AA3-4A00-44C0-9CB9-C15BCF1465DA}" sibTransId="{DC4974D6-C189-4A77-8164-23993D85BE55}"/>
    <dgm:cxn modelId="{378F8707-7BE8-48AD-B665-1AB3A7C1955A}" type="presOf" srcId="{7BA44AB1-8174-494E-B42B-18CE081E49E1}" destId="{A0A17214-A55A-4AAE-AF2D-096A4F0DEAF7}" srcOrd="0" destOrd="0" presId="urn:microsoft.com/office/officeart/2005/8/layout/chevron1"/>
    <dgm:cxn modelId="{892A1938-9FF1-4C21-A42F-3B4A0FE2DAB0}" type="presOf" srcId="{3E1E21E0-45A9-444F-85C0-F3499A522018}" destId="{69F02FF2-C582-4080-B543-2DAE4C573325}" srcOrd="0" destOrd="0" presId="urn:microsoft.com/office/officeart/2005/8/layout/chevron1"/>
    <dgm:cxn modelId="{51C54CC4-7B65-4666-BA57-EDD205CE6720}" type="presOf" srcId="{65603DB7-8E66-4118-93AA-C26CB41A3356}" destId="{F5E2CA00-C956-4548-8662-753914A60A79}" srcOrd="0" destOrd="0" presId="urn:microsoft.com/office/officeart/2005/8/layout/chevron1"/>
    <dgm:cxn modelId="{8B214C9A-E8B8-4F3E-B24F-D035E443BC87}" srcId="{65603DB7-8E66-4118-93AA-C26CB41A3356}" destId="{F1C46BCA-04CD-41F0-B214-E4BA3F667E7F}" srcOrd="1" destOrd="0" parTransId="{C88D3D3B-6648-4F6E-A565-C5542455524A}" sibTransId="{0CEA91E8-12CB-4FFA-96E7-9D9FE6EA3550}"/>
    <dgm:cxn modelId="{779E47FA-81C6-4727-8A9E-D1902804202B}" srcId="{65603DB7-8E66-4118-93AA-C26CB41A3356}" destId="{7BA44AB1-8174-494E-B42B-18CE081E49E1}" srcOrd="0" destOrd="0" parTransId="{957796EF-3714-4917-8FA3-6FCD816C7A74}" sibTransId="{3C7BBFFD-88CE-48F5-B356-9ECBAF371034}"/>
    <dgm:cxn modelId="{BCD1231C-CC9F-40BE-A4C4-FC1B21D7650F}" type="presOf" srcId="{F1C46BCA-04CD-41F0-B214-E4BA3F667E7F}" destId="{799A90A1-C922-4F43-AE3E-D5D3DD327310}" srcOrd="0" destOrd="0" presId="urn:microsoft.com/office/officeart/2005/8/layout/chevron1"/>
    <dgm:cxn modelId="{8B76561F-66A1-4100-BA02-2A0246CB52C9}" type="presOf" srcId="{A509C37D-523F-4F5A-80F8-B2519CB8F740}" destId="{F2A9ACC3-B8EF-47A7-9569-219DFA4E2C75}" srcOrd="0" destOrd="0" presId="urn:microsoft.com/office/officeart/2005/8/layout/chevron1"/>
    <dgm:cxn modelId="{3270E45E-7A93-460C-A837-6C820828CC98}" srcId="{65603DB7-8E66-4118-93AA-C26CB41A3356}" destId="{3E1E21E0-45A9-444F-85C0-F3499A522018}" srcOrd="3" destOrd="0" parTransId="{3B33E02C-CCD2-4162-9485-F52DA72396D0}" sibTransId="{FE8B29FD-7DEF-4E52-B0C9-FD0E25DE59D3}"/>
    <dgm:cxn modelId="{67364690-1070-4025-9FDA-6506B6A1FBC8}" type="presParOf" srcId="{F5E2CA00-C956-4548-8662-753914A60A79}" destId="{A0A17214-A55A-4AAE-AF2D-096A4F0DEAF7}" srcOrd="0" destOrd="0" presId="urn:microsoft.com/office/officeart/2005/8/layout/chevron1"/>
    <dgm:cxn modelId="{44A2EEA0-5E6C-426A-950A-C36C94B98817}" type="presParOf" srcId="{F5E2CA00-C956-4548-8662-753914A60A79}" destId="{A3F78A90-2D7D-4B9A-9499-E07B057C3379}" srcOrd="1" destOrd="0" presId="urn:microsoft.com/office/officeart/2005/8/layout/chevron1"/>
    <dgm:cxn modelId="{9D623AFA-CA34-4838-AEF7-BD3264236B2F}" type="presParOf" srcId="{F5E2CA00-C956-4548-8662-753914A60A79}" destId="{799A90A1-C922-4F43-AE3E-D5D3DD327310}" srcOrd="2" destOrd="0" presId="urn:microsoft.com/office/officeart/2005/8/layout/chevron1"/>
    <dgm:cxn modelId="{88753BF6-A224-4D74-8B5A-461610694376}" type="presParOf" srcId="{F5E2CA00-C956-4548-8662-753914A60A79}" destId="{8E41B6C8-AD63-4450-BD58-C2765DD00B2B}" srcOrd="3" destOrd="0" presId="urn:microsoft.com/office/officeart/2005/8/layout/chevron1"/>
    <dgm:cxn modelId="{1D5FB9F4-4514-4ABD-967B-536D985D63D3}" type="presParOf" srcId="{F5E2CA00-C956-4548-8662-753914A60A79}" destId="{F2A9ACC3-B8EF-47A7-9569-219DFA4E2C75}" srcOrd="4" destOrd="0" presId="urn:microsoft.com/office/officeart/2005/8/layout/chevron1"/>
    <dgm:cxn modelId="{B0DD37C2-0B40-4D59-B083-8B167D4B3633}" type="presParOf" srcId="{F5E2CA00-C956-4548-8662-753914A60A79}" destId="{6DEAD4EE-DC88-4D8A-AF20-C8BB01DD8E53}" srcOrd="5" destOrd="0" presId="urn:microsoft.com/office/officeart/2005/8/layout/chevron1"/>
    <dgm:cxn modelId="{C32DD3AD-9578-4F36-A94E-7ACADFD49E6D}" type="presParOf" srcId="{F5E2CA00-C956-4548-8662-753914A60A79}" destId="{69F02FF2-C582-4080-B543-2DAE4C57332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5AE031A-9DB4-4BA2-BC6F-BC24302A3C62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1016443-9B9E-4061-AE85-B95995E81B00}">
      <dgm:prSet phldrT="[Текст]" custT="1"/>
      <dgm:spPr/>
      <dgm:t>
        <a:bodyPr anchor="ctr"/>
        <a:lstStyle/>
        <a:p>
          <a:r>
            <a:rPr lang="ru-RU" sz="2000" b="0" dirty="0" smtClean="0">
              <a:solidFill>
                <a:schemeClr val="tx1">
                  <a:lumMod val="95000"/>
                  <a:lumOff val="5000"/>
                </a:schemeClr>
              </a:solidFill>
            </a:rPr>
            <a:t>14 770,0 тыс. руб.</a:t>
          </a:r>
          <a:endParaRPr lang="ru-RU" sz="2000" b="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DB1915C-3573-46C0-A7EA-606FF599660F}" type="parTrans" cxnId="{1AAD3E4B-6365-4D17-B7AC-F817CDCD6784}">
      <dgm:prSet/>
      <dgm:spPr/>
      <dgm:t>
        <a:bodyPr/>
        <a:lstStyle/>
        <a:p>
          <a:endParaRPr lang="ru-RU"/>
        </a:p>
      </dgm:t>
    </dgm:pt>
    <dgm:pt modelId="{F9299182-2794-4F5D-BFB5-6EAE96EB6517}" type="sibTrans" cxnId="{1AAD3E4B-6365-4D17-B7AC-F817CDCD6784}">
      <dgm:prSet/>
      <dgm:spPr/>
      <dgm:t>
        <a:bodyPr/>
        <a:lstStyle/>
        <a:p>
          <a:endParaRPr lang="ru-RU"/>
        </a:p>
      </dgm:t>
    </dgm:pt>
    <dgm:pt modelId="{BAA9286A-0944-4FDF-84AF-E0DA35D6C978}">
      <dgm:prSet phldrT="[Текст]" custT="1"/>
      <dgm:spPr/>
      <dgm:t>
        <a:bodyPr anchor="ctr"/>
        <a:lstStyle/>
        <a:p>
          <a:r>
            <a:rPr lang="ru-RU" sz="1800" dirty="0" smtClean="0">
              <a:solidFill>
                <a:schemeClr val="tx1">
                  <a:lumMod val="95000"/>
                  <a:lumOff val="5000"/>
                </a:schemeClr>
              </a:solidFill>
            </a:rPr>
            <a:t>8 826,8 тыс. руб.</a:t>
          </a:r>
          <a:endParaRPr lang="ru-RU" sz="18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B1453C6-8017-41AA-958F-C1819A8CFC32}" type="parTrans" cxnId="{7DAC71D7-E8B9-48B6-BC95-DB11233B5215}">
      <dgm:prSet/>
      <dgm:spPr/>
      <dgm:t>
        <a:bodyPr/>
        <a:lstStyle/>
        <a:p>
          <a:endParaRPr lang="ru-RU"/>
        </a:p>
      </dgm:t>
    </dgm:pt>
    <dgm:pt modelId="{A8F9F976-CC68-4239-A676-3F9D621BD331}" type="sibTrans" cxnId="{7DAC71D7-E8B9-48B6-BC95-DB11233B5215}">
      <dgm:prSet/>
      <dgm:spPr/>
      <dgm:t>
        <a:bodyPr/>
        <a:lstStyle/>
        <a:p>
          <a:endParaRPr lang="ru-RU"/>
        </a:p>
      </dgm:t>
    </dgm:pt>
    <dgm:pt modelId="{B8CB1494-2BC6-42C2-8B7E-EE3EAF3EC3F2}">
      <dgm:prSet phldrT="[Текст]" custT="1"/>
      <dgm:spPr/>
      <dgm:t>
        <a:bodyPr anchor="ctr"/>
        <a:lstStyle/>
        <a:p>
          <a:r>
            <a:rPr lang="ru-RU" sz="1800" dirty="0" smtClean="0">
              <a:solidFill>
                <a:schemeClr val="tx1">
                  <a:lumMod val="95000"/>
                  <a:lumOff val="5000"/>
                </a:schemeClr>
              </a:solidFill>
            </a:rPr>
            <a:t>Организация перевозок отдельных категорий граждан по льготным тарифам</a:t>
          </a:r>
          <a:endParaRPr lang="ru-RU" sz="18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CE3D8D7-EEB2-4B4D-9E3D-1383471ACF21}" type="parTrans" cxnId="{323AE4A1-AB61-4C38-B803-5CD718F3AFD3}">
      <dgm:prSet/>
      <dgm:spPr/>
      <dgm:t>
        <a:bodyPr/>
        <a:lstStyle/>
        <a:p>
          <a:endParaRPr lang="ru-RU"/>
        </a:p>
      </dgm:t>
    </dgm:pt>
    <dgm:pt modelId="{1C86297A-E959-4D37-90E2-BFDD79A1487A}" type="sibTrans" cxnId="{323AE4A1-AB61-4C38-B803-5CD718F3AFD3}">
      <dgm:prSet/>
      <dgm:spPr/>
      <dgm:t>
        <a:bodyPr/>
        <a:lstStyle/>
        <a:p>
          <a:endParaRPr lang="ru-RU"/>
        </a:p>
      </dgm:t>
    </dgm:pt>
    <dgm:pt modelId="{9546373E-8D8D-4C3E-9D0D-A8598C5C1780}">
      <dgm:prSet phldrT="[Текст]" custT="1"/>
      <dgm:spPr/>
      <dgm:t>
        <a:bodyPr anchor="ctr"/>
        <a:lstStyle/>
        <a:p>
          <a:r>
            <a:rPr lang="ru-RU" sz="1800" dirty="0" smtClean="0">
              <a:solidFill>
                <a:schemeClr val="tx1">
                  <a:lumMod val="95000"/>
                  <a:lumOff val="5000"/>
                </a:schemeClr>
              </a:solidFill>
            </a:rPr>
            <a:t>Обеспечение равной доступности услуг общественного транспорта для категории граждан, установленных статьями      2 и 4 Федерального закона от 12 января 1995 года № 5-ФЗ       «О ветеранах»</a:t>
          </a:r>
          <a:endParaRPr lang="ru-RU" sz="18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43D5252-786F-4C26-AEEE-54F544CB70D0}" type="parTrans" cxnId="{7378FA0E-B548-47C3-A07F-D952E0B16E32}">
      <dgm:prSet/>
      <dgm:spPr/>
      <dgm:t>
        <a:bodyPr/>
        <a:lstStyle/>
        <a:p>
          <a:endParaRPr lang="ru-RU"/>
        </a:p>
      </dgm:t>
    </dgm:pt>
    <dgm:pt modelId="{7BDB37EE-7C0A-48E6-BDE8-C92D86422608}" type="sibTrans" cxnId="{7378FA0E-B548-47C3-A07F-D952E0B16E32}">
      <dgm:prSet/>
      <dgm:spPr/>
      <dgm:t>
        <a:bodyPr/>
        <a:lstStyle/>
        <a:p>
          <a:endParaRPr lang="ru-RU"/>
        </a:p>
      </dgm:t>
    </dgm:pt>
    <dgm:pt modelId="{80618CEB-E380-431D-AA7B-CD2BE98C60E5}">
      <dgm:prSet phldrT="[Текст]" custT="1"/>
      <dgm:spPr/>
      <dgm:t>
        <a:bodyPr anchor="ctr"/>
        <a:lstStyle/>
        <a:p>
          <a:r>
            <a:rPr lang="ru-RU" sz="2000" b="0" dirty="0" smtClean="0">
              <a:solidFill>
                <a:schemeClr val="tx1">
                  <a:lumMod val="95000"/>
                  <a:lumOff val="5000"/>
                </a:schemeClr>
              </a:solidFill>
            </a:rPr>
            <a:t>Реализация мероприятий по обеспечению жильем молодых семей</a:t>
          </a:r>
          <a:endParaRPr lang="ru-RU" sz="2000" b="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F3BF937-F877-4AF8-8C8A-C229DE5FAB9C}" type="sibTrans" cxnId="{F4935AD3-A258-47C5-9AA4-C7AC1F5454F1}">
      <dgm:prSet/>
      <dgm:spPr/>
      <dgm:t>
        <a:bodyPr/>
        <a:lstStyle/>
        <a:p>
          <a:endParaRPr lang="ru-RU"/>
        </a:p>
      </dgm:t>
    </dgm:pt>
    <dgm:pt modelId="{4FBE80B1-67AA-4842-9298-9C421289112D}" type="parTrans" cxnId="{F4935AD3-A258-47C5-9AA4-C7AC1F5454F1}">
      <dgm:prSet/>
      <dgm:spPr/>
      <dgm:t>
        <a:bodyPr/>
        <a:lstStyle/>
        <a:p>
          <a:endParaRPr lang="ru-RU"/>
        </a:p>
      </dgm:t>
    </dgm:pt>
    <dgm:pt modelId="{66E3A03B-A6B6-4709-824F-E8702BB22848}">
      <dgm:prSet phldrT="[Текст]" custT="1"/>
      <dgm:spPr/>
      <dgm:t>
        <a:bodyPr anchor="ctr"/>
        <a:lstStyle/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123 128,0 тыс. руб.</a:t>
          </a:r>
          <a:endParaRPr lang="ru-RU" sz="20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5405063-4588-4DC8-88A2-666A74912E19}" type="sibTrans" cxnId="{4D76E5F5-8E9B-4F2C-BFD8-C63ACD672373}">
      <dgm:prSet/>
      <dgm:spPr/>
      <dgm:t>
        <a:bodyPr/>
        <a:lstStyle/>
        <a:p>
          <a:endParaRPr lang="ru-RU"/>
        </a:p>
      </dgm:t>
    </dgm:pt>
    <dgm:pt modelId="{80B1A17B-E4A1-466D-B70A-1CE979C81BD1}" type="parTrans" cxnId="{4D76E5F5-8E9B-4F2C-BFD8-C63ACD672373}">
      <dgm:prSet/>
      <dgm:spPr/>
      <dgm:t>
        <a:bodyPr/>
        <a:lstStyle/>
        <a:p>
          <a:endParaRPr lang="ru-RU"/>
        </a:p>
      </dgm:t>
    </dgm:pt>
    <dgm:pt modelId="{F08F673F-9782-4F6F-AE28-61C67AE9260C}">
      <dgm:prSet phldrT="[Текст]" custT="1"/>
      <dgm:spPr/>
      <dgm:t>
        <a:bodyPr anchor="ctr"/>
        <a:lstStyle/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Предоставление жилых помещений детям-сиротам</a:t>
          </a:r>
          <a:endParaRPr lang="ru-RU" sz="20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DFFDAE0-1F5C-4C02-B90F-C02B66B77F58}" type="sibTrans" cxnId="{A2072E4A-58AC-494E-BA9F-F60CDE4D84A6}">
      <dgm:prSet/>
      <dgm:spPr/>
      <dgm:t>
        <a:bodyPr/>
        <a:lstStyle/>
        <a:p>
          <a:endParaRPr lang="ru-RU"/>
        </a:p>
      </dgm:t>
    </dgm:pt>
    <dgm:pt modelId="{B89CD86F-3AE4-49E4-84B7-C775F15A3A34}" type="parTrans" cxnId="{A2072E4A-58AC-494E-BA9F-F60CDE4D84A6}">
      <dgm:prSet/>
      <dgm:spPr/>
      <dgm:t>
        <a:bodyPr/>
        <a:lstStyle/>
        <a:p>
          <a:endParaRPr lang="ru-RU"/>
        </a:p>
      </dgm:t>
    </dgm:pt>
    <dgm:pt modelId="{F67A2954-AA01-4E80-BEFF-84944505B1F9}">
      <dgm:prSet phldrT="[Текст]" custT="1"/>
      <dgm:spPr/>
      <dgm:t>
        <a:bodyPr anchor="ctr"/>
        <a:lstStyle/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Предоставление государственных жилищных сертификатов детям-сиротам</a:t>
          </a:r>
          <a:endParaRPr lang="ru-RU" sz="20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760636D-ADDD-41CF-BB35-4370323148DE}" type="sibTrans" cxnId="{850C6FA8-27DD-4449-9331-B3AB4A69516F}">
      <dgm:prSet/>
      <dgm:spPr/>
      <dgm:t>
        <a:bodyPr/>
        <a:lstStyle/>
        <a:p>
          <a:endParaRPr lang="ru-RU"/>
        </a:p>
      </dgm:t>
    </dgm:pt>
    <dgm:pt modelId="{28D97526-B854-41E0-87CC-93812E9270A6}" type="parTrans" cxnId="{850C6FA8-27DD-4449-9331-B3AB4A69516F}">
      <dgm:prSet/>
      <dgm:spPr/>
      <dgm:t>
        <a:bodyPr/>
        <a:lstStyle/>
        <a:p>
          <a:endParaRPr lang="ru-RU"/>
        </a:p>
      </dgm:t>
    </dgm:pt>
    <dgm:pt modelId="{23464584-A1BF-4922-9E82-5E4C03305034}" type="pres">
      <dgm:prSet presAssocID="{15AE031A-9DB4-4BA2-BC6F-BC24302A3C6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01F630-9452-486C-B2CF-B16A2EF2C018}" type="pres">
      <dgm:prSet presAssocID="{21016443-9B9E-4061-AE85-B95995E81B00}" presName="comp" presStyleCnt="0"/>
      <dgm:spPr/>
      <dgm:t>
        <a:bodyPr/>
        <a:lstStyle/>
        <a:p>
          <a:endParaRPr lang="ru-RU"/>
        </a:p>
      </dgm:t>
    </dgm:pt>
    <dgm:pt modelId="{08000BFA-6347-4141-84F6-E8DF035F385A}" type="pres">
      <dgm:prSet presAssocID="{21016443-9B9E-4061-AE85-B95995E81B00}" presName="box" presStyleLbl="node1" presStyleIdx="0" presStyleCnt="3" custScaleY="124695" custLinFactY="49465" custLinFactNeighborY="100000"/>
      <dgm:spPr/>
      <dgm:t>
        <a:bodyPr/>
        <a:lstStyle/>
        <a:p>
          <a:endParaRPr lang="ru-RU"/>
        </a:p>
      </dgm:t>
    </dgm:pt>
    <dgm:pt modelId="{11DD7786-2897-4189-80FA-3372B20B1280}" type="pres">
      <dgm:prSet presAssocID="{21016443-9B9E-4061-AE85-B95995E81B00}" presName="img" presStyleLbl="fgImgPlace1" presStyleIdx="0" presStyleCnt="3" custScaleX="61953" custScaleY="102783" custLinFactY="86870" custLinFactNeighborX="-2311" custLinFactNeighborY="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EB8AFF9-1949-4079-B0EC-89D001AB5640}" type="pres">
      <dgm:prSet presAssocID="{21016443-9B9E-4061-AE85-B95995E81B0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69E4CF-BEF7-45C8-9B80-F1C35A8D31F1}" type="pres">
      <dgm:prSet presAssocID="{F9299182-2794-4F5D-BFB5-6EAE96EB6517}" presName="spacer" presStyleCnt="0"/>
      <dgm:spPr/>
      <dgm:t>
        <a:bodyPr/>
        <a:lstStyle/>
        <a:p>
          <a:endParaRPr lang="ru-RU"/>
        </a:p>
      </dgm:t>
    </dgm:pt>
    <dgm:pt modelId="{DD7F4968-9819-4C9F-BA04-21D5F3C8A43C}" type="pres">
      <dgm:prSet presAssocID="{66E3A03B-A6B6-4709-824F-E8702BB22848}" presName="comp" presStyleCnt="0"/>
      <dgm:spPr/>
      <dgm:t>
        <a:bodyPr/>
        <a:lstStyle/>
        <a:p>
          <a:endParaRPr lang="ru-RU"/>
        </a:p>
      </dgm:t>
    </dgm:pt>
    <dgm:pt modelId="{20630B38-42FA-4DCD-8ACB-26F2E725C3F4}" type="pres">
      <dgm:prSet presAssocID="{66E3A03B-A6B6-4709-824F-E8702BB22848}" presName="box" presStyleLbl="node1" presStyleIdx="1" presStyleCnt="3" custScaleY="139182" custLinFactY="-33564" custLinFactNeighborY="-100000"/>
      <dgm:spPr/>
      <dgm:t>
        <a:bodyPr/>
        <a:lstStyle/>
        <a:p>
          <a:endParaRPr lang="ru-RU"/>
        </a:p>
      </dgm:t>
    </dgm:pt>
    <dgm:pt modelId="{307020D4-136C-4C68-8FD4-CE35D2B16711}" type="pres">
      <dgm:prSet presAssocID="{66E3A03B-A6B6-4709-824F-E8702BB22848}" presName="img" presStyleLbl="fgImgPlace1" presStyleIdx="1" presStyleCnt="3" custScaleX="62553" custScaleY="102783" custLinFactY="-64344" custLinFactNeighborX="-3423" custLinFactNeighborY="-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5C32EB3-CBC8-4A8D-AFAE-1F79478B4A55}" type="pres">
      <dgm:prSet presAssocID="{66E3A03B-A6B6-4709-824F-E8702BB2284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280D9C-31CD-4E33-949C-C64B448755EE}" type="pres">
      <dgm:prSet presAssocID="{25405063-4588-4DC8-88A2-666A74912E19}" presName="spacer" presStyleCnt="0"/>
      <dgm:spPr/>
      <dgm:t>
        <a:bodyPr/>
        <a:lstStyle/>
        <a:p>
          <a:endParaRPr lang="ru-RU"/>
        </a:p>
      </dgm:t>
    </dgm:pt>
    <dgm:pt modelId="{6798DBB0-99BB-4865-8473-A9A081AF7B24}" type="pres">
      <dgm:prSet presAssocID="{BAA9286A-0944-4FDF-84AF-E0DA35D6C978}" presName="comp" presStyleCnt="0"/>
      <dgm:spPr/>
      <dgm:t>
        <a:bodyPr/>
        <a:lstStyle/>
        <a:p>
          <a:endParaRPr lang="ru-RU"/>
        </a:p>
      </dgm:t>
    </dgm:pt>
    <dgm:pt modelId="{7432E6CC-410F-40EC-8087-C81BFAFA80D0}" type="pres">
      <dgm:prSet presAssocID="{BAA9286A-0944-4FDF-84AF-E0DA35D6C978}" presName="box" presStyleLbl="node1" presStyleIdx="2" presStyleCnt="3" custScaleY="189061" custLinFactNeighborY="246"/>
      <dgm:spPr/>
      <dgm:t>
        <a:bodyPr/>
        <a:lstStyle/>
        <a:p>
          <a:endParaRPr lang="ru-RU"/>
        </a:p>
      </dgm:t>
    </dgm:pt>
    <dgm:pt modelId="{49DDE5BD-A99C-436F-8485-36EA4A58A0AB}" type="pres">
      <dgm:prSet presAssocID="{BAA9286A-0944-4FDF-84AF-E0DA35D6C978}" presName="img" presStyleLbl="fgImgPlace1" presStyleIdx="2" presStyleCnt="3" custScaleX="62553" custScaleY="115863" custLinFactNeighborX="-3484" custLinFactNeighborY="-514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0C39B86-918D-4200-876F-BFC5828321AA}" type="pres">
      <dgm:prSet presAssocID="{BAA9286A-0944-4FDF-84AF-E0DA35D6C97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B10CF8-1A69-4ACE-B37D-977C79F79962}" type="presOf" srcId="{9546373E-8D8D-4C3E-9D0D-A8598C5C1780}" destId="{7432E6CC-410F-40EC-8087-C81BFAFA80D0}" srcOrd="0" destOrd="2" presId="urn:microsoft.com/office/officeart/2005/8/layout/vList4"/>
    <dgm:cxn modelId="{64F8528A-2440-4166-B477-D4E95BE559B3}" type="presOf" srcId="{80618CEB-E380-431D-AA7B-CD2BE98C60E5}" destId="{8EB8AFF9-1949-4079-B0EC-89D001AB5640}" srcOrd="1" destOrd="1" presId="urn:microsoft.com/office/officeart/2005/8/layout/vList4"/>
    <dgm:cxn modelId="{323AE4A1-AB61-4C38-B803-5CD718F3AFD3}" srcId="{BAA9286A-0944-4FDF-84AF-E0DA35D6C978}" destId="{B8CB1494-2BC6-42C2-8B7E-EE3EAF3EC3F2}" srcOrd="0" destOrd="0" parTransId="{ECE3D8D7-EEB2-4B4D-9E3D-1383471ACF21}" sibTransId="{1C86297A-E959-4D37-90E2-BFDD79A1487A}"/>
    <dgm:cxn modelId="{79E2E3FA-AABB-4DA8-8953-FCE9FCABA22D}" type="presOf" srcId="{F08F673F-9782-4F6F-AE28-61C67AE9260C}" destId="{E5C32EB3-CBC8-4A8D-AFAE-1F79478B4A55}" srcOrd="1" destOrd="1" presId="urn:microsoft.com/office/officeart/2005/8/layout/vList4"/>
    <dgm:cxn modelId="{5146DA09-5233-4FE5-89BF-6218DFDD6163}" type="presOf" srcId="{9546373E-8D8D-4C3E-9D0D-A8598C5C1780}" destId="{20C39B86-918D-4200-876F-BFC5828321AA}" srcOrd="1" destOrd="2" presId="urn:microsoft.com/office/officeart/2005/8/layout/vList4"/>
    <dgm:cxn modelId="{850C6FA8-27DD-4449-9331-B3AB4A69516F}" srcId="{66E3A03B-A6B6-4709-824F-E8702BB22848}" destId="{F67A2954-AA01-4E80-BEFF-84944505B1F9}" srcOrd="1" destOrd="0" parTransId="{28D97526-B854-41E0-87CC-93812E9270A6}" sibTransId="{F760636D-ADDD-41CF-BB35-4370323148DE}"/>
    <dgm:cxn modelId="{B184BCF1-D000-44AC-9E6A-BE3A25C5E55D}" type="presOf" srcId="{21016443-9B9E-4061-AE85-B95995E81B00}" destId="{08000BFA-6347-4141-84F6-E8DF035F385A}" srcOrd="0" destOrd="0" presId="urn:microsoft.com/office/officeart/2005/8/layout/vList4"/>
    <dgm:cxn modelId="{B0FB01A6-F09F-4F24-BCF5-2F96EA576C20}" type="presOf" srcId="{BAA9286A-0944-4FDF-84AF-E0DA35D6C978}" destId="{7432E6CC-410F-40EC-8087-C81BFAFA80D0}" srcOrd="0" destOrd="0" presId="urn:microsoft.com/office/officeart/2005/8/layout/vList4"/>
    <dgm:cxn modelId="{542C55C7-899F-4FCB-86B3-495BDFC0F89D}" type="presOf" srcId="{F67A2954-AA01-4E80-BEFF-84944505B1F9}" destId="{20630B38-42FA-4DCD-8ACB-26F2E725C3F4}" srcOrd="0" destOrd="2" presId="urn:microsoft.com/office/officeart/2005/8/layout/vList4"/>
    <dgm:cxn modelId="{6E388C55-A769-42F2-AF85-E993AE2996F6}" type="presOf" srcId="{21016443-9B9E-4061-AE85-B95995E81B00}" destId="{8EB8AFF9-1949-4079-B0EC-89D001AB5640}" srcOrd="1" destOrd="0" presId="urn:microsoft.com/office/officeart/2005/8/layout/vList4"/>
    <dgm:cxn modelId="{041D17E3-35FE-4346-9D20-65664FD824F7}" type="presOf" srcId="{B8CB1494-2BC6-42C2-8B7E-EE3EAF3EC3F2}" destId="{20C39B86-918D-4200-876F-BFC5828321AA}" srcOrd="1" destOrd="1" presId="urn:microsoft.com/office/officeart/2005/8/layout/vList4"/>
    <dgm:cxn modelId="{BF996130-355C-455B-BE09-E0EC04E606C2}" type="presOf" srcId="{15AE031A-9DB4-4BA2-BC6F-BC24302A3C62}" destId="{23464584-A1BF-4922-9E82-5E4C03305034}" srcOrd="0" destOrd="0" presId="urn:microsoft.com/office/officeart/2005/8/layout/vList4"/>
    <dgm:cxn modelId="{A2072E4A-58AC-494E-BA9F-F60CDE4D84A6}" srcId="{66E3A03B-A6B6-4709-824F-E8702BB22848}" destId="{F08F673F-9782-4F6F-AE28-61C67AE9260C}" srcOrd="0" destOrd="0" parTransId="{B89CD86F-3AE4-49E4-84B7-C775F15A3A34}" sibTransId="{2DFFDAE0-1F5C-4C02-B90F-C02B66B77F58}"/>
    <dgm:cxn modelId="{7378FA0E-B548-47C3-A07F-D952E0B16E32}" srcId="{BAA9286A-0944-4FDF-84AF-E0DA35D6C978}" destId="{9546373E-8D8D-4C3E-9D0D-A8598C5C1780}" srcOrd="1" destOrd="0" parTransId="{843D5252-786F-4C26-AEEE-54F544CB70D0}" sibTransId="{7BDB37EE-7C0A-48E6-BDE8-C92D86422608}"/>
    <dgm:cxn modelId="{17E48F0C-FAE0-43A8-AD38-2F760CC4898C}" type="presOf" srcId="{66E3A03B-A6B6-4709-824F-E8702BB22848}" destId="{20630B38-42FA-4DCD-8ACB-26F2E725C3F4}" srcOrd="0" destOrd="0" presId="urn:microsoft.com/office/officeart/2005/8/layout/vList4"/>
    <dgm:cxn modelId="{0FD0660D-3992-4566-A3F0-75ECAC57AA46}" type="presOf" srcId="{F08F673F-9782-4F6F-AE28-61C67AE9260C}" destId="{20630B38-42FA-4DCD-8ACB-26F2E725C3F4}" srcOrd="0" destOrd="1" presId="urn:microsoft.com/office/officeart/2005/8/layout/vList4"/>
    <dgm:cxn modelId="{2C369626-35B5-4D88-9D0C-166A79628CAA}" type="presOf" srcId="{80618CEB-E380-431D-AA7B-CD2BE98C60E5}" destId="{08000BFA-6347-4141-84F6-E8DF035F385A}" srcOrd="0" destOrd="1" presId="urn:microsoft.com/office/officeart/2005/8/layout/vList4"/>
    <dgm:cxn modelId="{7DAC71D7-E8B9-48B6-BC95-DB11233B5215}" srcId="{15AE031A-9DB4-4BA2-BC6F-BC24302A3C62}" destId="{BAA9286A-0944-4FDF-84AF-E0DA35D6C978}" srcOrd="2" destOrd="0" parTransId="{AB1453C6-8017-41AA-958F-C1819A8CFC32}" sibTransId="{A8F9F976-CC68-4239-A676-3F9D621BD331}"/>
    <dgm:cxn modelId="{4D76E5F5-8E9B-4F2C-BFD8-C63ACD672373}" srcId="{15AE031A-9DB4-4BA2-BC6F-BC24302A3C62}" destId="{66E3A03B-A6B6-4709-824F-E8702BB22848}" srcOrd="1" destOrd="0" parTransId="{80B1A17B-E4A1-466D-B70A-1CE979C81BD1}" sibTransId="{25405063-4588-4DC8-88A2-666A74912E19}"/>
    <dgm:cxn modelId="{1AAD3E4B-6365-4D17-B7AC-F817CDCD6784}" srcId="{15AE031A-9DB4-4BA2-BC6F-BC24302A3C62}" destId="{21016443-9B9E-4061-AE85-B95995E81B00}" srcOrd="0" destOrd="0" parTransId="{8DB1915C-3573-46C0-A7EA-606FF599660F}" sibTransId="{F9299182-2794-4F5D-BFB5-6EAE96EB6517}"/>
    <dgm:cxn modelId="{B5485FEE-9001-4FA8-BEE8-EF44960F6553}" type="presOf" srcId="{F67A2954-AA01-4E80-BEFF-84944505B1F9}" destId="{E5C32EB3-CBC8-4A8D-AFAE-1F79478B4A55}" srcOrd="1" destOrd="2" presId="urn:microsoft.com/office/officeart/2005/8/layout/vList4"/>
    <dgm:cxn modelId="{F4935AD3-A258-47C5-9AA4-C7AC1F5454F1}" srcId="{21016443-9B9E-4061-AE85-B95995E81B00}" destId="{80618CEB-E380-431D-AA7B-CD2BE98C60E5}" srcOrd="0" destOrd="0" parTransId="{4FBE80B1-67AA-4842-9298-9C421289112D}" sibTransId="{3F3BF937-F877-4AF8-8C8A-C229DE5FAB9C}"/>
    <dgm:cxn modelId="{0C562105-4190-4615-B621-E593B799021E}" type="presOf" srcId="{BAA9286A-0944-4FDF-84AF-E0DA35D6C978}" destId="{20C39B86-918D-4200-876F-BFC5828321AA}" srcOrd="1" destOrd="0" presId="urn:microsoft.com/office/officeart/2005/8/layout/vList4"/>
    <dgm:cxn modelId="{D2817086-F20F-44AA-BF75-1A26AD5136E7}" type="presOf" srcId="{66E3A03B-A6B6-4709-824F-E8702BB22848}" destId="{E5C32EB3-CBC8-4A8D-AFAE-1F79478B4A55}" srcOrd="1" destOrd="0" presId="urn:microsoft.com/office/officeart/2005/8/layout/vList4"/>
    <dgm:cxn modelId="{6CB2830F-C765-434D-BE1A-88EEE295EA15}" type="presOf" srcId="{B8CB1494-2BC6-42C2-8B7E-EE3EAF3EC3F2}" destId="{7432E6CC-410F-40EC-8087-C81BFAFA80D0}" srcOrd="0" destOrd="1" presId="urn:microsoft.com/office/officeart/2005/8/layout/vList4"/>
    <dgm:cxn modelId="{3CEF78B4-28C5-4BED-B9F2-F1A004678BE5}" type="presParOf" srcId="{23464584-A1BF-4922-9E82-5E4C03305034}" destId="{4001F630-9452-486C-B2CF-B16A2EF2C018}" srcOrd="0" destOrd="0" presId="urn:microsoft.com/office/officeart/2005/8/layout/vList4"/>
    <dgm:cxn modelId="{CB52C9CE-9C91-44CF-AB04-1AE3F5203611}" type="presParOf" srcId="{4001F630-9452-486C-B2CF-B16A2EF2C018}" destId="{08000BFA-6347-4141-84F6-E8DF035F385A}" srcOrd="0" destOrd="0" presId="urn:microsoft.com/office/officeart/2005/8/layout/vList4"/>
    <dgm:cxn modelId="{3ADF3E10-DC49-4A49-B093-145AE898961E}" type="presParOf" srcId="{4001F630-9452-486C-B2CF-B16A2EF2C018}" destId="{11DD7786-2897-4189-80FA-3372B20B1280}" srcOrd="1" destOrd="0" presId="urn:microsoft.com/office/officeart/2005/8/layout/vList4"/>
    <dgm:cxn modelId="{D7C86E79-2DAD-44A6-975D-22B8109C9C10}" type="presParOf" srcId="{4001F630-9452-486C-B2CF-B16A2EF2C018}" destId="{8EB8AFF9-1949-4079-B0EC-89D001AB5640}" srcOrd="2" destOrd="0" presId="urn:microsoft.com/office/officeart/2005/8/layout/vList4"/>
    <dgm:cxn modelId="{24838D49-94B7-47CC-8D54-1003C24F0D4A}" type="presParOf" srcId="{23464584-A1BF-4922-9E82-5E4C03305034}" destId="{FD69E4CF-BEF7-45C8-9B80-F1C35A8D31F1}" srcOrd="1" destOrd="0" presId="urn:microsoft.com/office/officeart/2005/8/layout/vList4"/>
    <dgm:cxn modelId="{CF1814D1-2DD1-4853-BD56-FD9225094C24}" type="presParOf" srcId="{23464584-A1BF-4922-9E82-5E4C03305034}" destId="{DD7F4968-9819-4C9F-BA04-21D5F3C8A43C}" srcOrd="2" destOrd="0" presId="urn:microsoft.com/office/officeart/2005/8/layout/vList4"/>
    <dgm:cxn modelId="{D98DF589-DCC0-4C9E-A607-2D4E86DDB056}" type="presParOf" srcId="{DD7F4968-9819-4C9F-BA04-21D5F3C8A43C}" destId="{20630B38-42FA-4DCD-8ACB-26F2E725C3F4}" srcOrd="0" destOrd="0" presId="urn:microsoft.com/office/officeart/2005/8/layout/vList4"/>
    <dgm:cxn modelId="{58987B5A-F605-4A55-B88E-311186367B59}" type="presParOf" srcId="{DD7F4968-9819-4C9F-BA04-21D5F3C8A43C}" destId="{307020D4-136C-4C68-8FD4-CE35D2B16711}" srcOrd="1" destOrd="0" presId="urn:microsoft.com/office/officeart/2005/8/layout/vList4"/>
    <dgm:cxn modelId="{05AB98F7-5E5D-46CA-952A-DC50710C9199}" type="presParOf" srcId="{DD7F4968-9819-4C9F-BA04-21D5F3C8A43C}" destId="{E5C32EB3-CBC8-4A8D-AFAE-1F79478B4A55}" srcOrd="2" destOrd="0" presId="urn:microsoft.com/office/officeart/2005/8/layout/vList4"/>
    <dgm:cxn modelId="{F36CCCB0-2E81-4454-B7F8-3173E3D3A20B}" type="presParOf" srcId="{23464584-A1BF-4922-9E82-5E4C03305034}" destId="{FD280D9C-31CD-4E33-949C-C64B448755EE}" srcOrd="3" destOrd="0" presId="urn:microsoft.com/office/officeart/2005/8/layout/vList4"/>
    <dgm:cxn modelId="{AD9C619D-83A9-451A-A810-31128678F2A4}" type="presParOf" srcId="{23464584-A1BF-4922-9E82-5E4C03305034}" destId="{6798DBB0-99BB-4865-8473-A9A081AF7B24}" srcOrd="4" destOrd="0" presId="urn:microsoft.com/office/officeart/2005/8/layout/vList4"/>
    <dgm:cxn modelId="{11B61250-3645-419F-A883-49EE1A5BE3F4}" type="presParOf" srcId="{6798DBB0-99BB-4865-8473-A9A081AF7B24}" destId="{7432E6CC-410F-40EC-8087-C81BFAFA80D0}" srcOrd="0" destOrd="0" presId="urn:microsoft.com/office/officeart/2005/8/layout/vList4"/>
    <dgm:cxn modelId="{D7869B92-DC31-4883-97D9-F3F310438381}" type="presParOf" srcId="{6798DBB0-99BB-4865-8473-A9A081AF7B24}" destId="{49DDE5BD-A99C-436F-8485-36EA4A58A0AB}" srcOrd="1" destOrd="0" presId="urn:microsoft.com/office/officeart/2005/8/layout/vList4"/>
    <dgm:cxn modelId="{15DCC4C9-FE00-4A56-870E-E67BC5A31E8E}" type="presParOf" srcId="{6798DBB0-99BB-4865-8473-A9A081AF7B24}" destId="{20C39B86-918D-4200-876F-BFC5828321A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F3C958-15D5-4F80-88E6-0B0F5C07A219}">
      <dsp:nvSpPr>
        <dsp:cNvPr id="0" name=""/>
        <dsp:cNvSpPr/>
      </dsp:nvSpPr>
      <dsp:spPr>
        <a:xfrm rot="10800000">
          <a:off x="-1" y="0"/>
          <a:ext cx="8865890" cy="79690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542" tIns="76200" rIns="142240" bIns="76200" numCol="1" spcCol="1270" anchor="ctr" anchorCtr="0">
          <a:noAutofit/>
        </a:bodyPr>
        <a:lstStyle/>
        <a:p>
          <a:pPr marL="324000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strike="noStrike" kern="1200" dirty="0">
              <a:solidFill>
                <a:srgbClr val="000000"/>
              </a:solidFill>
              <a:effectLst/>
              <a:latin typeface="Calibri" panose="020F0502020204030204" pitchFamily="34" charset="0"/>
            </a:rPr>
            <a:t>Развитие образования Северодвинска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199224" y="0"/>
        <a:ext cx="8666665" cy="796901"/>
      </dsp:txXfrm>
    </dsp:sp>
    <dsp:sp modelId="{D0BFCDAC-7EB2-43DB-88AB-A5B2EBDB337E}">
      <dsp:nvSpPr>
        <dsp:cNvPr id="0" name=""/>
        <dsp:cNvSpPr/>
      </dsp:nvSpPr>
      <dsp:spPr>
        <a:xfrm>
          <a:off x="368559" y="1103"/>
          <a:ext cx="900802" cy="75882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3EA05-719D-4818-8D66-30AA3B921ADF}">
      <dsp:nvSpPr>
        <dsp:cNvPr id="0" name=""/>
        <dsp:cNvSpPr/>
      </dsp:nvSpPr>
      <dsp:spPr>
        <a:xfrm rot="10800000">
          <a:off x="-1" y="897821"/>
          <a:ext cx="8865890" cy="750748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542" tIns="76200" rIns="142240" bIns="76200" numCol="1" spcCol="1270" anchor="ctr" anchorCtr="0">
          <a:noAutofit/>
        </a:bodyPr>
        <a:lstStyle/>
        <a:p>
          <a:pPr marL="324000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strike="noStrike" kern="1200" dirty="0">
              <a:solidFill>
                <a:srgbClr val="000000"/>
              </a:solidFill>
              <a:effectLst/>
              <a:latin typeface="Calibri" panose="020F0502020204030204" pitchFamily="34" charset="0"/>
            </a:rPr>
            <a:t>Развитие физической культуры и спорта Северодвинска 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187686" y="897821"/>
        <a:ext cx="8678203" cy="750748"/>
      </dsp:txXfrm>
    </dsp:sp>
    <dsp:sp modelId="{A22A1DF4-B555-44E0-BDD1-1DBF182BDB68}">
      <dsp:nvSpPr>
        <dsp:cNvPr id="0" name=""/>
        <dsp:cNvSpPr/>
      </dsp:nvSpPr>
      <dsp:spPr>
        <a:xfrm>
          <a:off x="369488" y="871786"/>
          <a:ext cx="861295" cy="77457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4156EA-F442-4FB3-880C-DEB847A2D3FB}">
      <dsp:nvSpPr>
        <dsp:cNvPr id="0" name=""/>
        <dsp:cNvSpPr/>
      </dsp:nvSpPr>
      <dsp:spPr>
        <a:xfrm rot="10800000">
          <a:off x="-1" y="1759969"/>
          <a:ext cx="8865890" cy="770191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542" tIns="76200" rIns="142240" bIns="76200" numCol="1" spcCol="1270" anchor="ctr" anchorCtr="0">
          <a:noAutofit/>
        </a:bodyPr>
        <a:lstStyle/>
        <a:p>
          <a:pPr marL="324000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strike="noStrike" kern="1200" dirty="0">
              <a:solidFill>
                <a:srgbClr val="000000"/>
              </a:solidFill>
              <a:effectLst/>
              <a:latin typeface="Calibri" panose="020F0502020204030204" pitchFamily="34" charset="0"/>
            </a:rPr>
            <a:t>Развитие сферы культуры и туризма городского округа Архангельской области «Северодвинск» 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192547" y="1759969"/>
        <a:ext cx="8673342" cy="770191"/>
      </dsp:txXfrm>
    </dsp:sp>
    <dsp:sp modelId="{92277DA4-F638-4F62-B424-6B39AF9936E5}">
      <dsp:nvSpPr>
        <dsp:cNvPr id="0" name=""/>
        <dsp:cNvSpPr/>
      </dsp:nvSpPr>
      <dsp:spPr>
        <a:xfrm>
          <a:off x="387253" y="1741288"/>
          <a:ext cx="789625" cy="76360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88021-797E-4884-B268-1E58DCA2B7D5}">
      <dsp:nvSpPr>
        <dsp:cNvPr id="0" name=""/>
        <dsp:cNvSpPr/>
      </dsp:nvSpPr>
      <dsp:spPr>
        <a:xfrm rot="10800000">
          <a:off x="-1" y="2622433"/>
          <a:ext cx="8865890" cy="773255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542" tIns="76200" rIns="142240" bIns="76200" numCol="1" spcCol="1270" anchor="ctr" anchorCtr="0">
          <a:noAutofit/>
        </a:bodyPr>
        <a:lstStyle/>
        <a:p>
          <a:pPr marL="324000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</a:rPr>
            <a:t>Молодежь Северодвинска</a:t>
          </a:r>
        </a:p>
      </dsp:txBody>
      <dsp:txXfrm rot="10800000">
        <a:off x="193313" y="2622433"/>
        <a:ext cx="8672576" cy="773255"/>
      </dsp:txXfrm>
    </dsp:sp>
    <dsp:sp modelId="{4DF46246-2921-4518-B3C1-6FDC65B45017}">
      <dsp:nvSpPr>
        <dsp:cNvPr id="0" name=""/>
        <dsp:cNvSpPr/>
      </dsp:nvSpPr>
      <dsp:spPr>
        <a:xfrm>
          <a:off x="338697" y="2613524"/>
          <a:ext cx="865301" cy="80871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B3EC3F-2E86-44F7-AE8B-418052505146}">
      <dsp:nvSpPr>
        <dsp:cNvPr id="0" name=""/>
        <dsp:cNvSpPr/>
      </dsp:nvSpPr>
      <dsp:spPr>
        <a:xfrm rot="10800000">
          <a:off x="-1" y="3500431"/>
          <a:ext cx="8865890" cy="743819"/>
        </a:xfrm>
        <a:prstGeom prst="homePlat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542" tIns="76200" rIns="142240" bIns="76200" numCol="1" spcCol="1270" anchor="ctr" anchorCtr="0">
          <a:noAutofit/>
        </a:bodyPr>
        <a:lstStyle/>
        <a:p>
          <a:pPr marL="324000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</a:rPr>
            <a:t>Социальная поддержка населения Северодвинска</a:t>
          </a:r>
        </a:p>
      </dsp:txBody>
      <dsp:txXfrm rot="10800000">
        <a:off x="185954" y="3500431"/>
        <a:ext cx="8679935" cy="743819"/>
      </dsp:txXfrm>
    </dsp:sp>
    <dsp:sp modelId="{D4F59A2E-EC5E-4CD5-BBBB-E52840248DDE}">
      <dsp:nvSpPr>
        <dsp:cNvPr id="0" name=""/>
        <dsp:cNvSpPr/>
      </dsp:nvSpPr>
      <dsp:spPr>
        <a:xfrm>
          <a:off x="345658" y="3510494"/>
          <a:ext cx="876937" cy="71530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11693B-0FC9-4A6D-9E86-880FA01543C2}">
      <dsp:nvSpPr>
        <dsp:cNvPr id="0" name=""/>
        <dsp:cNvSpPr/>
      </dsp:nvSpPr>
      <dsp:spPr>
        <a:xfrm rot="10800000">
          <a:off x="-1" y="4333255"/>
          <a:ext cx="8865890" cy="94469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542" tIns="76200" rIns="142240" bIns="76200" numCol="1" spcCol="1270" anchor="ctr" anchorCtr="0">
          <a:noAutofit/>
        </a:bodyPr>
        <a:lstStyle/>
        <a:p>
          <a:pPr marL="324000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solidFill>
              <a:schemeClr val="tx1"/>
            </a:solidFill>
          </a:endParaRPr>
        </a:p>
        <a:p>
          <a:pPr marL="324000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Содействие развитию институтов гражданского общества и поддержка социально ориентированных некоммерческих организаций </a:t>
          </a:r>
        </a:p>
        <a:p>
          <a:pPr marL="324000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«Северодвинск» </a:t>
          </a:r>
          <a:endParaRPr lang="ru-RU" sz="2200" kern="1200" dirty="0">
            <a:solidFill>
              <a:schemeClr val="tx1"/>
            </a:solidFill>
          </a:endParaRPr>
        </a:p>
      </dsp:txBody>
      <dsp:txXfrm rot="10800000">
        <a:off x="236171" y="4333255"/>
        <a:ext cx="8629718" cy="944690"/>
      </dsp:txXfrm>
    </dsp:sp>
    <dsp:sp modelId="{138D7888-6B4F-4DCF-8D58-CAEBFA8F199D}">
      <dsp:nvSpPr>
        <dsp:cNvPr id="0" name=""/>
        <dsp:cNvSpPr/>
      </dsp:nvSpPr>
      <dsp:spPr>
        <a:xfrm>
          <a:off x="329269" y="4366486"/>
          <a:ext cx="896645" cy="831653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0.13058</cdr:x>
      <cdr:y>0</cdr:y>
    </cdr:from>
    <cdr:to>
      <cdr:x>0.24357</cdr:x>
      <cdr:y>0.10684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17009" y="0"/>
          <a:ext cx="1139588" cy="5117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3EB6-0928-5444-A665-E3FD69DF860D}" type="datetimeFigureOut">
              <a:rPr lang="x-none" smtClean="0"/>
              <a:t>13.12.2023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7960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3EB6-0928-5444-A665-E3FD69DF860D}" type="datetimeFigureOut">
              <a:rPr lang="x-none" smtClean="0"/>
              <a:t>13.12.2023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2879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3EB6-0928-5444-A665-E3FD69DF860D}" type="datetimeFigureOut">
              <a:rPr lang="x-none" smtClean="0"/>
              <a:t>13.12.2023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550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3EB6-0928-5444-A665-E3FD69DF860D}" type="datetimeFigureOut">
              <a:rPr lang="x-none" smtClean="0"/>
              <a:t>13.12.2023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184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3EB6-0928-5444-A665-E3FD69DF860D}" type="datetimeFigureOut">
              <a:rPr lang="x-none" smtClean="0"/>
              <a:t>13.12.2023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78859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3EB6-0928-5444-A665-E3FD69DF860D}" type="datetimeFigureOut">
              <a:rPr lang="x-none" smtClean="0"/>
              <a:t>13.12.2023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9746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3EB6-0928-5444-A665-E3FD69DF860D}" type="datetimeFigureOut">
              <a:rPr lang="x-none" smtClean="0"/>
              <a:t>13.12.2023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7811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3EB6-0928-5444-A665-E3FD69DF860D}" type="datetimeFigureOut">
              <a:rPr lang="x-none" smtClean="0"/>
              <a:t>13.12.2023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3164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3EB6-0928-5444-A665-E3FD69DF860D}" type="datetimeFigureOut">
              <a:rPr lang="x-none" smtClean="0"/>
              <a:t>13.12.2023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493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3EB6-0928-5444-A665-E3FD69DF860D}" type="datetimeFigureOut">
              <a:rPr lang="x-none" smtClean="0"/>
              <a:t>13.12.2023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4910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3EB6-0928-5444-A665-E3FD69DF860D}" type="datetimeFigureOut">
              <a:rPr lang="x-none" smtClean="0"/>
              <a:t>13.12.2023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9091-B073-784A-B86C-0EE1E1CBD60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19001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B3EB6-0928-5444-A665-E3FD69DF860D}" type="datetimeFigureOut">
              <a:rPr lang="x-none" smtClean="0"/>
              <a:t>13.12.2023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B9091-B073-784A-B86C-0EE1E1CBD60C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7AFB4514-A69F-7544-B195-08973C4980E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1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Layout" Target="../diagrams/layout2.xml"/><Relationship Id="rId21" Type="http://schemas.openxmlformats.org/officeDocument/2006/relationships/diagramColors" Target="../diagrams/colors5.xml"/><Relationship Id="rId7" Type="http://schemas.openxmlformats.org/officeDocument/2006/relationships/diagramData" Target="../diagrams/data3.xml"/><Relationship Id="rId12" Type="http://schemas.openxmlformats.org/officeDocument/2006/relationships/image" Target="../media/image4.png"/><Relationship Id="rId17" Type="http://schemas.microsoft.com/office/2007/relationships/diagramDrawing" Target="../diagrams/drawing4.xml"/><Relationship Id="rId2" Type="http://schemas.openxmlformats.org/officeDocument/2006/relationships/diagramData" Target="../diagrams/data2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QuickStyle" Target="../diagrams/quickStyle4.xml"/><Relationship Id="rId23" Type="http://schemas.openxmlformats.org/officeDocument/2006/relationships/image" Target="../media/image3.jpeg"/><Relationship Id="rId10" Type="http://schemas.openxmlformats.org/officeDocument/2006/relationships/diagramColors" Target="../diagrams/colors3.xml"/><Relationship Id="rId19" Type="http://schemas.openxmlformats.org/officeDocument/2006/relationships/diagramLayout" Target="../diagrams/layout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8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16.png"/><Relationship Id="rId1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23.jpg"/><Relationship Id="rId5" Type="http://schemas.openxmlformats.org/officeDocument/2006/relationships/diagramColors" Target="../diagrams/colors7.xml"/><Relationship Id="rId10" Type="http://schemas.openxmlformats.org/officeDocument/2006/relationships/image" Target="../media/image22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5.png"/><Relationship Id="rId12" Type="http://schemas.openxmlformats.org/officeDocument/2006/relationships/image" Target="../media/image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image" Target="../media/image28.jpg"/><Relationship Id="rId5" Type="http://schemas.openxmlformats.org/officeDocument/2006/relationships/diagramColors" Target="../diagrams/colors8.xml"/><Relationship Id="rId10" Type="http://schemas.openxmlformats.org/officeDocument/2006/relationships/image" Target="../media/image27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45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openxmlformats.org/officeDocument/2006/relationships/image" Target="../media/image3.jpe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diagramLayout" Target="../diagrams/layout13.xml"/><Relationship Id="rId7" Type="http://schemas.openxmlformats.org/officeDocument/2006/relationships/image" Target="../media/image37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openxmlformats.org/officeDocument/2006/relationships/image" Target="../media/image3.jpeg"/><Relationship Id="rId5" Type="http://schemas.openxmlformats.org/officeDocument/2006/relationships/diagramColors" Target="../diagrams/colors13.xml"/><Relationship Id="rId10" Type="http://schemas.openxmlformats.org/officeDocument/2006/relationships/image" Target="../media/image49.jp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diagramLayout" Target="../diagrams/layout14.xml"/><Relationship Id="rId7" Type="http://schemas.openxmlformats.org/officeDocument/2006/relationships/image" Target="../media/image50.jp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10" Type="http://schemas.openxmlformats.org/officeDocument/2006/relationships/image" Target="../media/image3.jpe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13" Type="http://schemas.openxmlformats.org/officeDocument/2006/relationships/diagramLayout" Target="../diagrams/layout17.xml"/><Relationship Id="rId18" Type="http://schemas.openxmlformats.org/officeDocument/2006/relationships/image" Target="../media/image53.jpg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12" Type="http://schemas.openxmlformats.org/officeDocument/2006/relationships/diagramData" Target="../diagrams/data17.xml"/><Relationship Id="rId17" Type="http://schemas.openxmlformats.org/officeDocument/2006/relationships/image" Target="../media/image43.png"/><Relationship Id="rId2" Type="http://schemas.openxmlformats.org/officeDocument/2006/relationships/diagramData" Target="../diagrams/data15.xml"/><Relationship Id="rId16" Type="http://schemas.microsoft.com/office/2007/relationships/diagramDrawing" Target="../diagrams/drawing17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5" Type="http://schemas.openxmlformats.org/officeDocument/2006/relationships/diagramColors" Target="../diagrams/colors17.xml"/><Relationship Id="rId10" Type="http://schemas.openxmlformats.org/officeDocument/2006/relationships/diagramColors" Target="../diagrams/colors16.xml"/><Relationship Id="rId19" Type="http://schemas.openxmlformats.org/officeDocument/2006/relationships/image" Target="../media/image54.jpg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Relationship Id="rId14" Type="http://schemas.openxmlformats.org/officeDocument/2006/relationships/diagramQuickStyle" Target="../diagrams/quickStyle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55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87389" y="1005335"/>
            <a:ext cx="39734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Проект решения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Совета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депутатов Северодвинска </a:t>
            </a:r>
            <a:endParaRPr lang="ru-RU" sz="2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 бюджете городского округа Архангельской области «Северодвинск» </a:t>
            </a:r>
            <a:endParaRPr lang="ru-RU" sz="2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2024 год и плановый период 2025 и 2026 </a:t>
            </a:r>
            <a:endParaRPr lang="ru-RU" sz="2800" b="1" i="1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годов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4298" t="-345" r="24298" b="-126"/>
          <a:stretch/>
        </p:blipFill>
        <p:spPr>
          <a:xfrm>
            <a:off x="8457580" y="8060"/>
            <a:ext cx="686420" cy="764771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2518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367" y="103910"/>
            <a:ext cx="6752012" cy="36730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Минимальный размер оплаты труда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0733" y="1181740"/>
            <a:ext cx="6132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+mj-lt"/>
                <a:ea typeface="Times New Roman" panose="02020603050405020304" pitchFamily="18" charset="0"/>
              </a:rPr>
              <a:t>Среднегодовой минимальный размер оплаты труда </a:t>
            </a:r>
            <a:r>
              <a:rPr lang="en-US" dirty="0">
                <a:latin typeface="+mj-lt"/>
                <a:ea typeface="Times New Roman" panose="02020603050405020304" pitchFamily="18" charset="0"/>
              </a:rPr>
              <a:t>c 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учетом районного коэффициента и северной надбавки</a:t>
            </a:r>
            <a:endParaRPr lang="ru-RU" dirty="0">
              <a:latin typeface="+mj-lt"/>
            </a:endParaRPr>
          </a:p>
        </p:txBody>
      </p:sp>
      <p:grpSp>
        <p:nvGrpSpPr>
          <p:cNvPr id="12" name="Group 38">
            <a:extLst>
              <a:ext uri="{FF2B5EF4-FFF2-40B4-BE49-F238E27FC236}">
                <a16:creationId xmlns:a16="http://schemas.microsoft.com/office/drawing/2014/main" xmlns="" id="{0A4D66C8-E7A0-2B43-A8C6-991E4B7E8684}"/>
              </a:ext>
            </a:extLst>
          </p:cNvPr>
          <p:cNvGrpSpPr/>
          <p:nvPr/>
        </p:nvGrpSpPr>
        <p:grpSpPr>
          <a:xfrm>
            <a:off x="182880" y="2512985"/>
            <a:ext cx="8705493" cy="2584389"/>
            <a:chOff x="828089" y="1500501"/>
            <a:chExt cx="7487822" cy="12421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3" name="Group 337">
              <a:extLst>
                <a:ext uri="{FF2B5EF4-FFF2-40B4-BE49-F238E27FC236}">
                  <a16:creationId xmlns:a16="http://schemas.microsoft.com/office/drawing/2014/main" xmlns="" id="{1BF48718-4300-4549-BA18-7F17BCDED050}"/>
                </a:ext>
              </a:extLst>
            </p:cNvPr>
            <p:cNvGrpSpPr/>
            <p:nvPr/>
          </p:nvGrpSpPr>
          <p:grpSpPr>
            <a:xfrm>
              <a:off x="828089" y="1500501"/>
              <a:ext cx="1647101" cy="1077094"/>
              <a:chOff x="1" y="0"/>
              <a:chExt cx="4392858" cy="2872248"/>
            </a:xfrm>
          </p:grpSpPr>
          <p:sp>
            <p:nvSpPr>
              <p:cNvPr id="46" name="Shape 333">
                <a:extLst>
                  <a:ext uri="{FF2B5EF4-FFF2-40B4-BE49-F238E27FC236}">
                    <a16:creationId xmlns:a16="http://schemas.microsoft.com/office/drawing/2014/main" xmlns="" id="{0F6E3D31-097E-6843-A4B8-F3C4C814F9F8}"/>
                  </a:ext>
                </a:extLst>
              </p:cNvPr>
              <p:cNvSpPr/>
              <p:nvPr/>
            </p:nvSpPr>
            <p:spPr>
              <a:xfrm>
                <a:off x="1" y="0"/>
                <a:ext cx="4392858" cy="2872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5030" y="10904"/>
                    </a:lnTo>
                    <a:lnTo>
                      <a:pt x="0" y="21600"/>
                    </a:lnTo>
                    <a:lnTo>
                      <a:pt x="16497" y="21600"/>
                    </a:lnTo>
                    <a:lnTo>
                      <a:pt x="21600" y="10886"/>
                    </a:lnTo>
                    <a:lnTo>
                      <a:pt x="16483" y="28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5400000" scaled="1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685800">
                  <a:defRPr sz="11200"/>
                </a:pPr>
                <a:endParaRPr sz="84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Shape 335">
                <a:extLst>
                  <a:ext uri="{FF2B5EF4-FFF2-40B4-BE49-F238E27FC236}">
                    <a16:creationId xmlns:a16="http://schemas.microsoft.com/office/drawing/2014/main" xmlns="" id="{50BDB279-6B96-FE4A-B8DE-9C698304A4B2}"/>
                  </a:ext>
                </a:extLst>
              </p:cNvPr>
              <p:cNvSpPr/>
              <p:nvPr/>
            </p:nvSpPr>
            <p:spPr>
              <a:xfrm>
                <a:off x="1049676" y="836005"/>
                <a:ext cx="2618161" cy="12442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 numCol="1" anchor="ctr">
                <a:spAutoFit/>
              </a:bodyPr>
              <a:lstStyle>
                <a:lvl1pPr>
                  <a:defRPr sz="2000">
                    <a:solidFill>
                      <a:srgbClr val="FAF9FC"/>
                    </a:solidFill>
                    <a:latin typeface="STIXGeneral-Bold"/>
                    <a:ea typeface="STIXGeneral-Bold"/>
                    <a:cs typeface="STIXGeneral-Bold"/>
                    <a:sym typeface="STIXGeneral-Bold"/>
                  </a:defRPr>
                </a:lvl1pPr>
              </a:lstStyle>
              <a:p>
                <a:pPr lvl="0" algn="ctr"/>
                <a:r>
                  <a:rPr lang="ru-RU" sz="2400" b="1" dirty="0">
                    <a:solidFill>
                      <a:schemeClr val="tx1"/>
                    </a:solidFill>
                    <a:latin typeface="+mj-lt"/>
                  </a:rPr>
                  <a:t>26,7 </a:t>
                </a:r>
              </a:p>
              <a:p>
                <a:pPr lvl="0" algn="ctr"/>
                <a:r>
                  <a:rPr lang="ru-RU" sz="2400" b="1" dirty="0">
                    <a:solidFill>
                      <a:schemeClr val="tx1"/>
                    </a:solidFill>
                    <a:latin typeface="+mj-lt"/>
                  </a:rPr>
                  <a:t>тыс. руб.</a:t>
                </a:r>
                <a:endParaRPr lang="id-ID" altLang="zh-CN" sz="2400" b="1" kern="0" dirty="0">
                  <a:solidFill>
                    <a:schemeClr val="tx1"/>
                  </a:solidFill>
                  <a:latin typeface="+mj-lt"/>
                  <a:ea typeface="微软雅黑" panose="020B0503020204020204" pitchFamily="34" charset="-122"/>
                  <a:cs typeface="Lato Regular"/>
                </a:endParaRPr>
              </a:p>
            </p:txBody>
          </p:sp>
        </p:grpSp>
        <p:sp>
          <p:nvSpPr>
            <p:cNvPr id="44" name="Shape 338">
              <a:extLst>
                <a:ext uri="{FF2B5EF4-FFF2-40B4-BE49-F238E27FC236}">
                  <a16:creationId xmlns:a16="http://schemas.microsoft.com/office/drawing/2014/main" xmlns="" id="{84177865-23E4-1546-9D6E-7415BF9819B5}"/>
                </a:ext>
              </a:extLst>
            </p:cNvPr>
            <p:cNvSpPr/>
            <p:nvPr/>
          </p:nvSpPr>
          <p:spPr>
            <a:xfrm>
              <a:off x="2262630" y="1500501"/>
              <a:ext cx="1647101" cy="1077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030" y="10904"/>
                  </a:lnTo>
                  <a:lnTo>
                    <a:pt x="0" y="21600"/>
                  </a:lnTo>
                  <a:lnTo>
                    <a:pt x="16497" y="21600"/>
                  </a:lnTo>
                  <a:lnTo>
                    <a:pt x="21600" y="10886"/>
                  </a:lnTo>
                  <a:lnTo>
                    <a:pt x="16483" y="2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75000"/>
                  </a:schemeClr>
                </a:gs>
                <a:gs pos="74000">
                  <a:schemeClr val="accent2">
                    <a:lumMod val="40000"/>
                    <a:lumOff val="60000"/>
                  </a:schemeClr>
                </a:gs>
                <a:gs pos="83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1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685800">
                <a:defRPr sz="11200"/>
              </a:pPr>
              <a:endParaRPr sz="8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Shape 343">
              <a:extLst>
                <a:ext uri="{FF2B5EF4-FFF2-40B4-BE49-F238E27FC236}">
                  <a16:creationId xmlns:a16="http://schemas.microsoft.com/office/drawing/2014/main" xmlns="" id="{5309A07B-3FAC-CF46-AC55-E3C96B904EF1}"/>
                </a:ext>
              </a:extLst>
            </p:cNvPr>
            <p:cNvSpPr/>
            <p:nvPr/>
          </p:nvSpPr>
          <p:spPr>
            <a:xfrm>
              <a:off x="3732613" y="1500501"/>
              <a:ext cx="1647101" cy="1077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030" y="10904"/>
                  </a:lnTo>
                  <a:lnTo>
                    <a:pt x="0" y="21600"/>
                  </a:lnTo>
                  <a:lnTo>
                    <a:pt x="16497" y="21600"/>
                  </a:lnTo>
                  <a:lnTo>
                    <a:pt x="21600" y="10886"/>
                  </a:lnTo>
                  <a:lnTo>
                    <a:pt x="16483" y="2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74000">
                  <a:srgbClr val="99FF99"/>
                </a:gs>
                <a:gs pos="0">
                  <a:srgbClr val="00CC99"/>
                </a:gs>
                <a:gs pos="82000">
                  <a:srgbClr val="99FF99"/>
                </a:gs>
                <a:gs pos="16000">
                  <a:srgbClr val="00CC99"/>
                </a:gs>
                <a:gs pos="97000">
                  <a:srgbClr val="99FF99"/>
                </a:gs>
              </a:gsLst>
              <a:lin ang="5400000" scaled="1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685800">
                <a:defRPr sz="11200"/>
              </a:pPr>
              <a:endParaRPr sz="84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Shape 348">
              <a:extLst>
                <a:ext uri="{FF2B5EF4-FFF2-40B4-BE49-F238E27FC236}">
                  <a16:creationId xmlns:a16="http://schemas.microsoft.com/office/drawing/2014/main" xmlns="" id="{A5E6A87F-8D4A-EC41-8629-1457C5794FE6}"/>
                </a:ext>
              </a:extLst>
            </p:cNvPr>
            <p:cNvSpPr/>
            <p:nvPr/>
          </p:nvSpPr>
          <p:spPr>
            <a:xfrm>
              <a:off x="5190485" y="1500501"/>
              <a:ext cx="1647100" cy="1077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030" y="10904"/>
                  </a:lnTo>
                  <a:lnTo>
                    <a:pt x="0" y="21600"/>
                  </a:lnTo>
                  <a:lnTo>
                    <a:pt x="16497" y="21600"/>
                  </a:lnTo>
                  <a:lnTo>
                    <a:pt x="21600" y="10886"/>
                  </a:lnTo>
                  <a:lnTo>
                    <a:pt x="16483" y="2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74000">
                  <a:schemeClr val="accent4">
                    <a:lumMod val="60000"/>
                    <a:lumOff val="40000"/>
                  </a:schemeClr>
                </a:gs>
                <a:gs pos="0">
                  <a:schemeClr val="accent4">
                    <a:lumMod val="75000"/>
                  </a:schemeClr>
                </a:gs>
                <a:gs pos="82000">
                  <a:schemeClr val="accent4">
                    <a:lumMod val="60000"/>
                    <a:lumOff val="40000"/>
                  </a:schemeClr>
                </a:gs>
                <a:gs pos="16000">
                  <a:schemeClr val="accent4">
                    <a:lumMod val="75000"/>
                  </a:schemeClr>
                </a:gs>
                <a:gs pos="97000">
                  <a:schemeClr val="accent4">
                    <a:lumMod val="60000"/>
                    <a:lumOff val="40000"/>
                  </a:schemeClr>
                </a:gs>
              </a:gsLst>
              <a:lin ang="5400000" scaled="1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685800">
                <a:defRPr sz="11200"/>
              </a:pPr>
              <a:endParaRPr sz="8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Shape 353">
              <a:extLst>
                <a:ext uri="{FF2B5EF4-FFF2-40B4-BE49-F238E27FC236}">
                  <a16:creationId xmlns:a16="http://schemas.microsoft.com/office/drawing/2014/main" xmlns="" id="{2738CE89-CFFB-7545-B315-78A43537CB3C}"/>
                </a:ext>
              </a:extLst>
            </p:cNvPr>
            <p:cNvSpPr/>
            <p:nvPr/>
          </p:nvSpPr>
          <p:spPr>
            <a:xfrm>
              <a:off x="6668811" y="1500501"/>
              <a:ext cx="1647100" cy="1077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030" y="10904"/>
                  </a:lnTo>
                  <a:lnTo>
                    <a:pt x="0" y="21600"/>
                  </a:lnTo>
                  <a:lnTo>
                    <a:pt x="16497" y="21600"/>
                  </a:lnTo>
                  <a:lnTo>
                    <a:pt x="21600" y="10886"/>
                  </a:lnTo>
                  <a:lnTo>
                    <a:pt x="16483" y="2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50000"/>
                  </a:schemeClr>
                </a:gs>
                <a:gs pos="74000">
                  <a:schemeClr val="bg1">
                    <a:lumMod val="50000"/>
                  </a:schemeClr>
                </a:gs>
                <a:gs pos="8300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685800">
                <a:defRPr sz="11200"/>
              </a:pPr>
              <a:endParaRPr sz="84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Group 360">
              <a:extLst>
                <a:ext uri="{FF2B5EF4-FFF2-40B4-BE49-F238E27FC236}">
                  <a16:creationId xmlns:a16="http://schemas.microsoft.com/office/drawing/2014/main" xmlns="" id="{F8958076-9251-2B44-9FE2-B15387DE9439}"/>
                </a:ext>
              </a:extLst>
            </p:cNvPr>
            <p:cNvGrpSpPr/>
            <p:nvPr/>
          </p:nvGrpSpPr>
          <p:grpSpPr>
            <a:xfrm>
              <a:off x="1310083" y="2423658"/>
              <a:ext cx="525266" cy="318973"/>
              <a:chOff x="-485643" y="0"/>
              <a:chExt cx="1400897" cy="850594"/>
            </a:xfrm>
          </p:grpSpPr>
          <p:sp>
            <p:nvSpPr>
              <p:cNvPr id="36" name="Shape 358">
                <a:extLst>
                  <a:ext uri="{FF2B5EF4-FFF2-40B4-BE49-F238E27FC236}">
                    <a16:creationId xmlns:a16="http://schemas.microsoft.com/office/drawing/2014/main" xmlns="" id="{862AC6FA-C6A8-7749-9ED2-CE37D85FB369}"/>
                  </a:ext>
                </a:extLst>
              </p:cNvPr>
              <p:cNvSpPr/>
              <p:nvPr/>
            </p:nvSpPr>
            <p:spPr>
              <a:xfrm>
                <a:off x="-485643" y="0"/>
                <a:ext cx="1400897" cy="8505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5B9BD5"/>
              </a:solidFill>
              <a:ln w="50800" cap="flat">
                <a:solidFill>
                  <a:srgbClr val="FBF9FC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685800">
                  <a:defRPr sz="11200"/>
                </a:pPr>
                <a:endParaRPr sz="14475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Shape 359">
                <a:extLst>
                  <a:ext uri="{FF2B5EF4-FFF2-40B4-BE49-F238E27FC236}">
                    <a16:creationId xmlns:a16="http://schemas.microsoft.com/office/drawing/2014/main" xmlns="" id="{E723455B-E37B-5F49-B175-870A8E2C54F9}"/>
                  </a:ext>
                </a:extLst>
              </p:cNvPr>
              <p:cNvSpPr/>
              <p:nvPr/>
            </p:nvSpPr>
            <p:spPr>
              <a:xfrm>
                <a:off x="-201759" y="140573"/>
                <a:ext cx="1027466" cy="5398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200" b="1">
                    <a:solidFill>
                      <a:srgbClr val="FAF9FC"/>
                    </a:solidFill>
                    <a:latin typeface="Oxygen"/>
                    <a:ea typeface="Oxygen"/>
                    <a:cs typeface="Oxygen"/>
                    <a:sym typeface="Oxygen"/>
                  </a:defRPr>
                </a:lvl1pPr>
              </a:lstStyle>
              <a:p>
                <a:pPr defTabSz="685800">
                  <a:defRPr sz="1800" b="0">
                    <a:solidFill>
                      <a:srgbClr val="000000"/>
                    </a:solidFill>
                  </a:defRPr>
                </a:pPr>
                <a:r>
                  <a:rPr lang="ru-RU" sz="1350" b="0" kern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2020</a:t>
                </a:r>
                <a:endParaRPr sz="1350" b="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363">
              <a:extLst>
                <a:ext uri="{FF2B5EF4-FFF2-40B4-BE49-F238E27FC236}">
                  <a16:creationId xmlns:a16="http://schemas.microsoft.com/office/drawing/2014/main" xmlns="" id="{F001E1BD-0D70-6647-B951-8884AC4453C8}"/>
                </a:ext>
              </a:extLst>
            </p:cNvPr>
            <p:cNvGrpSpPr/>
            <p:nvPr/>
          </p:nvGrpSpPr>
          <p:grpSpPr>
            <a:xfrm>
              <a:off x="2747137" y="2423658"/>
              <a:ext cx="501536" cy="318973"/>
              <a:chOff x="-487017" y="0"/>
              <a:chExt cx="1337612" cy="850594"/>
            </a:xfrm>
          </p:grpSpPr>
          <p:sp>
            <p:nvSpPr>
              <p:cNvPr id="34" name="Shape 361">
                <a:extLst>
                  <a:ext uri="{FF2B5EF4-FFF2-40B4-BE49-F238E27FC236}">
                    <a16:creationId xmlns:a16="http://schemas.microsoft.com/office/drawing/2014/main" xmlns="" id="{DD12CD41-C3AF-D340-AFCF-8F8F61E3AD1E}"/>
                  </a:ext>
                </a:extLst>
              </p:cNvPr>
              <p:cNvSpPr/>
              <p:nvPr/>
            </p:nvSpPr>
            <p:spPr>
              <a:xfrm>
                <a:off x="-487017" y="0"/>
                <a:ext cx="1337612" cy="8505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ED7D31"/>
              </a:solidFill>
              <a:ln w="50800" cap="flat">
                <a:solidFill>
                  <a:srgbClr val="FBF9FC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685800">
                  <a:defRPr sz="11200"/>
                </a:pPr>
                <a:endParaRPr sz="14475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Shape 362">
                <a:extLst>
                  <a:ext uri="{FF2B5EF4-FFF2-40B4-BE49-F238E27FC236}">
                    <a16:creationId xmlns:a16="http://schemas.microsoft.com/office/drawing/2014/main" xmlns="" id="{4D1DA54F-51EB-8C45-A0BE-84456DAF015B}"/>
                  </a:ext>
                </a:extLst>
              </p:cNvPr>
              <p:cNvSpPr/>
              <p:nvPr/>
            </p:nvSpPr>
            <p:spPr>
              <a:xfrm>
                <a:off x="-189614" y="235526"/>
                <a:ext cx="930070" cy="3499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defRPr sz="3200" b="1">
                    <a:solidFill>
                      <a:srgbClr val="FAF9FC"/>
                    </a:solidFill>
                    <a:latin typeface="Oxygen"/>
                    <a:ea typeface="Oxygen"/>
                    <a:cs typeface="Oxygen"/>
                    <a:sym typeface="Oxygen"/>
                  </a:defRPr>
                </a:lvl1pPr>
              </a:lstStyle>
              <a:p>
                <a:pPr defTabSz="685800">
                  <a:defRPr sz="1800" b="0">
                    <a:solidFill>
                      <a:srgbClr val="000000"/>
                    </a:solidFill>
                  </a:defRPr>
                </a:pPr>
                <a:r>
                  <a:rPr lang="ru-RU" sz="1350" b="0" kern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2021</a:t>
                </a:r>
                <a:endParaRPr sz="1350" b="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oup 366">
              <a:extLst>
                <a:ext uri="{FF2B5EF4-FFF2-40B4-BE49-F238E27FC236}">
                  <a16:creationId xmlns:a16="http://schemas.microsoft.com/office/drawing/2014/main" xmlns="" id="{E47E8F92-654E-4A48-8F72-80ED451FAEAF}"/>
                </a:ext>
              </a:extLst>
            </p:cNvPr>
            <p:cNvGrpSpPr/>
            <p:nvPr/>
          </p:nvGrpSpPr>
          <p:grpSpPr>
            <a:xfrm>
              <a:off x="4225463" y="2423658"/>
              <a:ext cx="490166" cy="318973"/>
              <a:chOff x="-456689" y="0"/>
              <a:chExt cx="1307285" cy="850594"/>
            </a:xfrm>
          </p:grpSpPr>
          <p:sp>
            <p:nvSpPr>
              <p:cNvPr id="32" name="Shape 364">
                <a:extLst>
                  <a:ext uri="{FF2B5EF4-FFF2-40B4-BE49-F238E27FC236}">
                    <a16:creationId xmlns:a16="http://schemas.microsoft.com/office/drawing/2014/main" xmlns="" id="{671BD777-10F6-3F48-9DC8-AE8C9DFC6920}"/>
                  </a:ext>
                </a:extLst>
              </p:cNvPr>
              <p:cNvSpPr/>
              <p:nvPr/>
            </p:nvSpPr>
            <p:spPr>
              <a:xfrm>
                <a:off x="-456689" y="0"/>
                <a:ext cx="1307285" cy="8505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CC99"/>
              </a:solidFill>
              <a:ln w="50800" cap="flat">
                <a:solidFill>
                  <a:srgbClr val="FBF9FC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685800">
                  <a:defRPr sz="11200"/>
                </a:pPr>
                <a:endParaRPr sz="14475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Shape 365">
                <a:extLst>
                  <a:ext uri="{FF2B5EF4-FFF2-40B4-BE49-F238E27FC236}">
                    <a16:creationId xmlns:a16="http://schemas.microsoft.com/office/drawing/2014/main" xmlns="" id="{69F7725C-0978-CA43-B690-AE3BCCF0B15C}"/>
                  </a:ext>
                </a:extLst>
              </p:cNvPr>
              <p:cNvSpPr/>
              <p:nvPr/>
            </p:nvSpPr>
            <p:spPr>
              <a:xfrm>
                <a:off x="-245000" y="250327"/>
                <a:ext cx="909347" cy="3499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 numCol="1" anchor="ctr">
                <a:spAutoFit/>
              </a:bodyPr>
              <a:lstStyle>
                <a:lvl1pPr>
                  <a:defRPr sz="3200" b="1">
                    <a:solidFill>
                      <a:srgbClr val="FAF9FC"/>
                    </a:solidFill>
                    <a:latin typeface="Oxygen"/>
                    <a:ea typeface="Oxygen"/>
                    <a:cs typeface="Oxygen"/>
                    <a:sym typeface="Oxygen"/>
                  </a:defRPr>
                </a:lvl1pPr>
              </a:lstStyle>
              <a:p>
                <a:pPr defTabSz="685800">
                  <a:defRPr sz="1800" b="0">
                    <a:solidFill>
                      <a:srgbClr val="000000"/>
                    </a:solidFill>
                  </a:defRPr>
                </a:pPr>
                <a:r>
                  <a:rPr lang="ru-RU" sz="1350" b="0" kern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2022</a:t>
                </a:r>
                <a:endParaRPr sz="1350" b="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Group 369">
              <a:extLst>
                <a:ext uri="{FF2B5EF4-FFF2-40B4-BE49-F238E27FC236}">
                  <a16:creationId xmlns:a16="http://schemas.microsoft.com/office/drawing/2014/main" xmlns="" id="{F7E71CA4-D17A-B548-AA5C-EBFF8BC706F5}"/>
                </a:ext>
              </a:extLst>
            </p:cNvPr>
            <p:cNvGrpSpPr/>
            <p:nvPr/>
          </p:nvGrpSpPr>
          <p:grpSpPr>
            <a:xfrm>
              <a:off x="5687051" y="2423658"/>
              <a:ext cx="486449" cy="318973"/>
              <a:chOff x="-446778" y="0"/>
              <a:chExt cx="1297372" cy="850594"/>
            </a:xfrm>
          </p:grpSpPr>
          <p:sp>
            <p:nvSpPr>
              <p:cNvPr id="30" name="Shape 367">
                <a:extLst>
                  <a:ext uri="{FF2B5EF4-FFF2-40B4-BE49-F238E27FC236}">
                    <a16:creationId xmlns:a16="http://schemas.microsoft.com/office/drawing/2014/main" xmlns="" id="{BE4A1DF9-6F2E-144E-9290-49BB9AB9EAE3}"/>
                  </a:ext>
                </a:extLst>
              </p:cNvPr>
              <p:cNvSpPr/>
              <p:nvPr/>
            </p:nvSpPr>
            <p:spPr>
              <a:xfrm>
                <a:off x="-446778" y="0"/>
                <a:ext cx="1297372" cy="8505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C000"/>
              </a:solidFill>
              <a:ln w="50800" cap="flat">
                <a:solidFill>
                  <a:srgbClr val="FBF9FC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685800">
                  <a:defRPr sz="11200"/>
                </a:pPr>
                <a:endParaRPr sz="14475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Shape 368">
                <a:extLst>
                  <a:ext uri="{FF2B5EF4-FFF2-40B4-BE49-F238E27FC236}">
                    <a16:creationId xmlns:a16="http://schemas.microsoft.com/office/drawing/2014/main" xmlns="" id="{119FFBE0-6E71-5A43-9C0A-3F1D31F29533}"/>
                  </a:ext>
                </a:extLst>
              </p:cNvPr>
              <p:cNvSpPr/>
              <p:nvPr/>
            </p:nvSpPr>
            <p:spPr>
              <a:xfrm>
                <a:off x="-214803" y="114147"/>
                <a:ext cx="1008238" cy="622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>
                  <a:defRPr sz="3200" b="1">
                    <a:solidFill>
                      <a:srgbClr val="FAF9FC"/>
                    </a:solidFill>
                    <a:latin typeface="Oxygen"/>
                    <a:ea typeface="Oxygen"/>
                    <a:cs typeface="Oxygen"/>
                    <a:sym typeface="Oxygen"/>
                  </a:defRPr>
                </a:lvl1pPr>
              </a:lstStyle>
              <a:p>
                <a:pPr defTabSz="685800">
                  <a:defRPr sz="1800" b="0">
                    <a:solidFill>
                      <a:srgbClr val="000000"/>
                    </a:solidFill>
                  </a:defRPr>
                </a:pPr>
                <a:r>
                  <a:rPr lang="ru-RU" sz="1350" b="0" kern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2023</a:t>
                </a:r>
                <a:endParaRPr sz="1350" b="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Group 372">
              <a:extLst>
                <a:ext uri="{FF2B5EF4-FFF2-40B4-BE49-F238E27FC236}">
                  <a16:creationId xmlns:a16="http://schemas.microsoft.com/office/drawing/2014/main" xmlns="" id="{8DEF2C58-65A9-CE4F-AD85-DB3BCB06D649}"/>
                </a:ext>
              </a:extLst>
            </p:cNvPr>
            <p:cNvGrpSpPr/>
            <p:nvPr/>
          </p:nvGrpSpPr>
          <p:grpSpPr>
            <a:xfrm>
              <a:off x="7144923" y="2423658"/>
              <a:ext cx="506904" cy="318973"/>
              <a:chOff x="-501333" y="0"/>
              <a:chExt cx="1351928" cy="850594"/>
            </a:xfrm>
          </p:grpSpPr>
          <p:sp>
            <p:nvSpPr>
              <p:cNvPr id="28" name="Shape 370">
                <a:extLst>
                  <a:ext uri="{FF2B5EF4-FFF2-40B4-BE49-F238E27FC236}">
                    <a16:creationId xmlns:a16="http://schemas.microsoft.com/office/drawing/2014/main" xmlns="" id="{FF2B9085-4E60-2448-A0C7-62F868267E90}"/>
                  </a:ext>
                </a:extLst>
              </p:cNvPr>
              <p:cNvSpPr/>
              <p:nvPr/>
            </p:nvSpPr>
            <p:spPr>
              <a:xfrm>
                <a:off x="-501333" y="0"/>
                <a:ext cx="1351928" cy="8505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50800" cap="flat">
                <a:solidFill>
                  <a:srgbClr val="FBF9FC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685800">
                  <a:defRPr sz="11200"/>
                </a:pPr>
                <a:endParaRPr sz="14475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Shape 371">
                <a:extLst>
                  <a:ext uri="{FF2B5EF4-FFF2-40B4-BE49-F238E27FC236}">
                    <a16:creationId xmlns:a16="http://schemas.microsoft.com/office/drawing/2014/main" xmlns="" id="{09A89757-96F6-5D4B-959C-C1CF07B4DAFB}"/>
                  </a:ext>
                </a:extLst>
              </p:cNvPr>
              <p:cNvSpPr/>
              <p:nvPr/>
            </p:nvSpPr>
            <p:spPr>
              <a:xfrm>
                <a:off x="-290405" y="257155"/>
                <a:ext cx="909349" cy="3499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 numCol="1" anchor="ctr">
                <a:spAutoFit/>
              </a:bodyPr>
              <a:lstStyle>
                <a:lvl1pPr>
                  <a:defRPr sz="3200" b="1">
                    <a:solidFill>
                      <a:srgbClr val="FAF9FC"/>
                    </a:solidFill>
                    <a:latin typeface="Oxygen"/>
                    <a:ea typeface="Oxygen"/>
                    <a:cs typeface="Oxygen"/>
                    <a:sym typeface="Oxygen"/>
                  </a:defRPr>
                </a:lvl1pPr>
              </a:lstStyle>
              <a:p>
                <a:pPr defTabSz="685800">
                  <a:defRPr sz="1800" b="0">
                    <a:solidFill>
                      <a:srgbClr val="000000"/>
                    </a:solidFill>
                  </a:defRPr>
                </a:pPr>
                <a:r>
                  <a:rPr lang="ru-RU" sz="1350" b="0" kern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2024</a:t>
                </a:r>
                <a:endParaRPr sz="1350" b="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8" name="Прямоугольник 47"/>
          <p:cNvSpPr/>
          <p:nvPr/>
        </p:nvSpPr>
        <p:spPr>
          <a:xfrm>
            <a:off x="488955" y="672584"/>
            <a:ext cx="4157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+mj-lt"/>
              </a:rPr>
              <a:t>Планируемый рост в 2024 году на 18,5 %</a:t>
            </a:r>
          </a:p>
        </p:txBody>
      </p:sp>
      <p:sp>
        <p:nvSpPr>
          <p:cNvPr id="49" name="Shape 335">
            <a:extLst>
              <a:ext uri="{FF2B5EF4-FFF2-40B4-BE49-F238E27FC236}">
                <a16:creationId xmlns:a16="http://schemas.microsoft.com/office/drawing/2014/main" xmlns="" id="{50BDB279-6B96-FE4A-B8DE-9C698304A4B2}"/>
              </a:ext>
            </a:extLst>
          </p:cNvPr>
          <p:cNvSpPr/>
          <p:nvPr/>
        </p:nvSpPr>
        <p:spPr>
          <a:xfrm>
            <a:off x="2452062" y="3268495"/>
            <a:ext cx="1107676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2000">
                <a:solidFill>
                  <a:srgbClr val="FAF9FC"/>
                </a:solidFill>
                <a:latin typeface="STIXGeneral-Bold"/>
                <a:ea typeface="STIXGeneral-Bold"/>
                <a:cs typeface="STIXGeneral-Bold"/>
                <a:sym typeface="STIXGeneral-Bold"/>
              </a:defRPr>
            </a:lvl1pPr>
          </a:lstStyle>
          <a:p>
            <a:pPr lvl="0" algn="ctr"/>
            <a:r>
              <a:rPr lang="ru-RU" sz="2400" b="1" dirty="0">
                <a:solidFill>
                  <a:schemeClr val="tx1"/>
                </a:solidFill>
                <a:latin typeface="+mj-lt"/>
              </a:rPr>
              <a:t>28,1 </a:t>
            </a:r>
          </a:p>
          <a:p>
            <a:pPr lvl="0" algn="ctr"/>
            <a:r>
              <a:rPr lang="ru-RU" sz="2400" b="1" dirty="0">
                <a:solidFill>
                  <a:schemeClr val="tx1"/>
                </a:solidFill>
                <a:latin typeface="+mj-lt"/>
              </a:rPr>
              <a:t>тыс. руб.</a:t>
            </a:r>
            <a:endParaRPr lang="id-ID" altLang="zh-CN" sz="2400" b="1" kern="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50" name="Shape 335">
            <a:extLst>
              <a:ext uri="{FF2B5EF4-FFF2-40B4-BE49-F238E27FC236}">
                <a16:creationId xmlns:a16="http://schemas.microsoft.com/office/drawing/2014/main" xmlns="" id="{50BDB279-6B96-FE4A-B8DE-9C698304A4B2}"/>
              </a:ext>
            </a:extLst>
          </p:cNvPr>
          <p:cNvSpPr/>
          <p:nvPr/>
        </p:nvSpPr>
        <p:spPr>
          <a:xfrm>
            <a:off x="4113576" y="3281326"/>
            <a:ext cx="1107676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2000">
                <a:solidFill>
                  <a:srgbClr val="FAF9FC"/>
                </a:solidFill>
                <a:latin typeface="STIXGeneral-Bold"/>
                <a:ea typeface="STIXGeneral-Bold"/>
                <a:cs typeface="STIXGeneral-Bold"/>
                <a:sym typeface="STIXGeneral-Bold"/>
              </a:defRPr>
            </a:lvl1pPr>
          </a:lstStyle>
          <a:p>
            <a:pPr lvl="0" algn="ctr"/>
            <a:r>
              <a:rPr lang="ru-RU" sz="2400" b="1" dirty="0">
                <a:solidFill>
                  <a:schemeClr val="tx1"/>
                </a:solidFill>
                <a:latin typeface="+mj-lt"/>
              </a:rPr>
              <a:t>32,3</a:t>
            </a:r>
          </a:p>
          <a:p>
            <a:pPr lvl="0" algn="ctr"/>
            <a:r>
              <a:rPr lang="ru-RU" sz="2400" b="1" dirty="0">
                <a:solidFill>
                  <a:schemeClr val="tx1"/>
                </a:solidFill>
                <a:latin typeface="+mj-lt"/>
              </a:rPr>
              <a:t>тыс. руб.</a:t>
            </a:r>
            <a:endParaRPr lang="id-ID" altLang="zh-CN" sz="2400" b="1" kern="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51" name="Shape 335">
            <a:extLst>
              <a:ext uri="{FF2B5EF4-FFF2-40B4-BE49-F238E27FC236}">
                <a16:creationId xmlns:a16="http://schemas.microsoft.com/office/drawing/2014/main" xmlns="" id="{50BDB279-6B96-FE4A-B8DE-9C698304A4B2}"/>
              </a:ext>
            </a:extLst>
          </p:cNvPr>
          <p:cNvSpPr/>
          <p:nvPr/>
        </p:nvSpPr>
        <p:spPr>
          <a:xfrm>
            <a:off x="7489533" y="3281326"/>
            <a:ext cx="1107676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2000">
                <a:solidFill>
                  <a:srgbClr val="FAF9FC"/>
                </a:solidFill>
                <a:latin typeface="STIXGeneral-Bold"/>
                <a:ea typeface="STIXGeneral-Bold"/>
                <a:cs typeface="STIXGeneral-Bold"/>
                <a:sym typeface="STIXGeneral-Bold"/>
              </a:defRPr>
            </a:lvl1pPr>
          </a:lstStyle>
          <a:p>
            <a:pPr lvl="0" algn="ctr"/>
            <a:r>
              <a:rPr lang="ru-RU" sz="2400" b="1" dirty="0">
                <a:solidFill>
                  <a:schemeClr val="tx1"/>
                </a:solidFill>
                <a:latin typeface="+mj-lt"/>
              </a:rPr>
              <a:t>42,3 </a:t>
            </a:r>
            <a:br>
              <a:rPr lang="ru-RU" sz="2400" b="1" dirty="0">
                <a:solidFill>
                  <a:schemeClr val="tx1"/>
                </a:solidFill>
                <a:latin typeface="+mj-lt"/>
              </a:rPr>
            </a:br>
            <a:r>
              <a:rPr lang="ru-RU" sz="2400" b="1" dirty="0">
                <a:solidFill>
                  <a:schemeClr val="tx1"/>
                </a:solidFill>
                <a:latin typeface="+mj-lt"/>
              </a:rPr>
              <a:t>тыс. руб.</a:t>
            </a:r>
            <a:endParaRPr lang="id-ID" altLang="zh-CN" sz="2400" b="1" kern="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52" name="Shape 335">
            <a:extLst>
              <a:ext uri="{FF2B5EF4-FFF2-40B4-BE49-F238E27FC236}">
                <a16:creationId xmlns:a16="http://schemas.microsoft.com/office/drawing/2014/main" xmlns="" id="{50BDB279-6B96-FE4A-B8DE-9C698304A4B2}"/>
              </a:ext>
            </a:extLst>
          </p:cNvPr>
          <p:cNvSpPr/>
          <p:nvPr/>
        </p:nvSpPr>
        <p:spPr>
          <a:xfrm>
            <a:off x="5797111" y="3292095"/>
            <a:ext cx="1107676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2000">
                <a:solidFill>
                  <a:srgbClr val="FAF9FC"/>
                </a:solidFill>
                <a:latin typeface="STIXGeneral-Bold"/>
                <a:ea typeface="STIXGeneral-Bold"/>
                <a:cs typeface="STIXGeneral-Bold"/>
                <a:sym typeface="STIXGeneral-Bold"/>
              </a:defRPr>
            </a:lvl1pPr>
          </a:lstStyle>
          <a:p>
            <a:pPr lvl="0" algn="ctr"/>
            <a:r>
              <a:rPr lang="ru-RU" altLang="zh-CN" sz="2400" b="1" kern="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Lato Regular"/>
              </a:rPr>
              <a:t>35,7 </a:t>
            </a:r>
            <a:br>
              <a:rPr lang="ru-RU" altLang="zh-CN" sz="2400" b="1" kern="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Lato Regular"/>
              </a:rPr>
            </a:br>
            <a:r>
              <a:rPr lang="ru-RU" altLang="zh-CN" sz="2400" b="1" kern="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Lato Regular"/>
              </a:rPr>
              <a:t>тыс. руб.</a:t>
            </a:r>
            <a:endParaRPr lang="id-ID" altLang="zh-CN" sz="2400" b="1" kern="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2669" y="4978827"/>
            <a:ext cx="6579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+mj-lt"/>
              </a:rPr>
              <a:t>5,2 %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152425" y="4969522"/>
            <a:ext cx="11025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+mj-lt"/>
              </a:rPr>
              <a:t>14,9 %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484676" y="4959432"/>
            <a:ext cx="1039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+mj-lt"/>
              </a:rPr>
              <a:t>18,5%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874238" y="4964601"/>
            <a:ext cx="8579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+mj-lt"/>
              </a:rPr>
              <a:t>10,5 %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376025" y="4890514"/>
            <a:ext cx="94936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031608" y="4902063"/>
            <a:ext cx="10562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4762677" y="4902063"/>
            <a:ext cx="10562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6433273" y="4892182"/>
            <a:ext cx="10562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35583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52926" y="17614"/>
            <a:ext cx="6515230" cy="584597"/>
          </a:xfrm>
        </p:spPr>
        <p:txBody>
          <a:bodyPr>
            <a:noAutofit/>
          </a:bodyPr>
          <a:lstStyle/>
          <a:p>
            <a:r>
              <a:rPr lang="ru-RU" sz="2400" b="1" dirty="0"/>
              <a:t>Развитие образования Северодвинска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50771" y="480210"/>
            <a:ext cx="24839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0"/>
              </a:rPr>
              <a:t>6 087 094,3 тыс. руб.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11603214"/>
              </p:ext>
            </p:extLst>
          </p:nvPr>
        </p:nvGraphicFramePr>
        <p:xfrm>
          <a:off x="382385" y="1265972"/>
          <a:ext cx="3639085" cy="2565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646261641"/>
              </p:ext>
            </p:extLst>
          </p:nvPr>
        </p:nvGraphicFramePr>
        <p:xfrm>
          <a:off x="1180828" y="3541528"/>
          <a:ext cx="4353886" cy="2227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Овал 9"/>
          <p:cNvSpPr/>
          <p:nvPr/>
        </p:nvSpPr>
        <p:spPr>
          <a:xfrm>
            <a:off x="4137155" y="2339029"/>
            <a:ext cx="985058" cy="844718"/>
          </a:xfrm>
          <a:prstGeom prst="ellipse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460695465"/>
              </p:ext>
            </p:extLst>
          </p:nvPr>
        </p:nvGraphicFramePr>
        <p:xfrm>
          <a:off x="5179842" y="1265973"/>
          <a:ext cx="3739714" cy="254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850447001"/>
              </p:ext>
            </p:extLst>
          </p:nvPr>
        </p:nvGraphicFramePr>
        <p:xfrm>
          <a:off x="4839020" y="3721647"/>
          <a:ext cx="3199387" cy="1995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3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30422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5760" y="0"/>
            <a:ext cx="7517211" cy="5845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Мероприятия по антитеррористической защищенности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98" y="4559287"/>
            <a:ext cx="6749934" cy="22987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1917" y="630636"/>
            <a:ext cx="6132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Проведение мероприятий, направленных на повышение защищенности территории и зданий муниципальных образовательных организаций 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в сумме </a:t>
            </a:r>
            <a:r>
              <a:rPr lang="ru-RU" b="1" dirty="0">
                <a:latin typeface="+mj-lt"/>
              </a:rPr>
              <a:t>27 643,5</a:t>
            </a:r>
            <a:r>
              <a:rPr lang="ru-RU" dirty="0"/>
              <a:t> </a:t>
            </a:r>
            <a:r>
              <a:rPr lang="ru-RU" dirty="0">
                <a:latin typeface="+mj-lt"/>
              </a:rPr>
              <a:t>тыс. руб.: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1836" y="2044861"/>
            <a:ext cx="4578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Times New Roman" panose="02020603050405020304" pitchFamily="18" charset="0"/>
              </a:rPr>
              <a:t>Модернизация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системы контроля доступа </a:t>
            </a:r>
            <a:endParaRPr lang="ru-RU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5129" y="2524918"/>
            <a:ext cx="2769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Times New Roman" panose="02020603050405020304" pitchFamily="18" charset="0"/>
              </a:rPr>
              <a:t>Охранная сигнализация </a:t>
            </a:r>
            <a:endParaRPr lang="ru-RU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1917" y="3005086"/>
            <a:ext cx="514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Times New Roman" panose="02020603050405020304" pitchFamily="18" charset="0"/>
              </a:rPr>
              <a:t>Модернизация кнопки тревожной сигнализации</a:t>
            </a:r>
            <a:endParaRPr lang="ru-RU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1917" y="3485143"/>
            <a:ext cx="5359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Times New Roman" panose="02020603050405020304" pitchFamily="18" charset="0"/>
              </a:rPr>
              <a:t>Установка видеонаблюдения  и  видеодомофонов </a:t>
            </a:r>
            <a:endParaRPr lang="ru-RU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1738" y="4022215"/>
            <a:ext cx="69354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  <a:ea typeface="Times New Roman" panose="02020603050405020304" pitchFamily="18" charset="0"/>
              </a:rPr>
              <a:t>Охрана объектов образовательных учреждений</a:t>
            </a:r>
            <a:r>
              <a:rPr lang="ru-RU" b="1" dirty="0"/>
              <a:t> </a:t>
            </a:r>
            <a:r>
              <a:rPr lang="ru-RU" b="1" dirty="0">
                <a:latin typeface="+mj-lt"/>
              </a:rPr>
              <a:t>90 479,3 </a:t>
            </a:r>
            <a:r>
              <a:rPr lang="ru-RU" dirty="0">
                <a:latin typeface="+mj-lt"/>
              </a:rPr>
              <a:t>тыс. руб.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 </a:t>
            </a:r>
            <a:endParaRPr lang="ru-RU" dirty="0"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5744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0175" y="3215390"/>
            <a:ext cx="4076417" cy="3040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6" y="3215389"/>
            <a:ext cx="4091339" cy="3040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491" y="-25539"/>
            <a:ext cx="8023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latin typeface="+mj-lt"/>
                <a:cs typeface="Times New Roman" panose="02020603050405020304" pitchFamily="18" charset="0"/>
              </a:rPr>
              <a:t>Капитальный ремонт зданий муниципальных образовательных учреждений в 2024 году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1667" y="2218598"/>
            <a:ext cx="7774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+mj-lt"/>
              </a:rPr>
              <a:t>Предусмотрено софинансирование на проведение капитальных ремонтов: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+mj-lt"/>
              </a:rPr>
              <a:t>МАОУ «СОШ №11» средства местного бюджета 11 609,1 тыс. руб.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+mj-lt"/>
              </a:rPr>
              <a:t>МАОУ «СОШ №20» средства местного бюджета 23 457,4 тыс. руб.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97" y="916793"/>
            <a:ext cx="5133781" cy="130180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10" name="Прямоугольник 9"/>
          <p:cNvSpPr/>
          <p:nvPr/>
        </p:nvSpPr>
        <p:spPr>
          <a:xfrm>
            <a:off x="555477" y="1290159"/>
            <a:ext cx="4424609" cy="762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Развитие инфраструктуры образовательных </a:t>
            </a:r>
          </a:p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учреждений</a:t>
            </a:r>
          </a:p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223 625 ,4 тыс. руб.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74726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4D0D4A-9677-47F8-B119-2F5612D6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918" y="0"/>
            <a:ext cx="5373131" cy="584597"/>
          </a:xfrm>
        </p:spPr>
        <p:txBody>
          <a:bodyPr>
            <a:normAutofit/>
          </a:bodyPr>
          <a:lstStyle/>
          <a:p>
            <a:r>
              <a:rPr lang="ru-RU" sz="2400" b="1" dirty="0"/>
              <a:t>Развитие физической культуры и спорта</a:t>
            </a:r>
            <a:endParaRPr lang="ru-RU" sz="2400" dirty="0"/>
          </a:p>
        </p:txBody>
      </p:sp>
      <p:sp>
        <p:nvSpPr>
          <p:cNvPr id="24" name="Овал 23"/>
          <p:cNvSpPr/>
          <p:nvPr/>
        </p:nvSpPr>
        <p:spPr>
          <a:xfrm>
            <a:off x="4250053" y="4364895"/>
            <a:ext cx="676020" cy="541587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83241159"/>
              </p:ext>
            </p:extLst>
          </p:nvPr>
        </p:nvGraphicFramePr>
        <p:xfrm>
          <a:off x="118201" y="1527281"/>
          <a:ext cx="9275181" cy="1955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869" y="2255189"/>
            <a:ext cx="446287" cy="39924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67" y="2262549"/>
            <a:ext cx="467591" cy="44766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759" y="2284024"/>
            <a:ext cx="448888" cy="3867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0" y="2316047"/>
            <a:ext cx="467591" cy="378220"/>
          </a:xfrm>
          <a:prstGeom prst="rect">
            <a:avLst/>
          </a:prstGeom>
        </p:spPr>
      </p:pic>
      <p:sp>
        <p:nvSpPr>
          <p:cNvPr id="29" name="Объект 2"/>
          <p:cNvSpPr txBox="1">
            <a:spLocks/>
          </p:cNvSpPr>
          <p:nvPr/>
        </p:nvSpPr>
        <p:spPr>
          <a:xfrm>
            <a:off x="561654" y="2085456"/>
            <a:ext cx="8341278" cy="6526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5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7993" y="909406"/>
            <a:ext cx="8078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В рамках муниципальной программы </a:t>
            </a:r>
            <a:r>
              <a:rPr lang="ru-RU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«Развитие физической культуры и спорта Северодвинска» </a:t>
            </a:r>
            <a:r>
              <a:rPr lang="ru-R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предусмотрены средства местного бюджета:</a:t>
            </a:r>
            <a:endParaRPr lang="ru-RU" dirty="0">
              <a:latin typeface="+mj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2" y="3272286"/>
            <a:ext cx="3833498" cy="2552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76" y="3798989"/>
            <a:ext cx="3757689" cy="2701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3688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4D0D4A-9677-47F8-B119-2F5612D6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145" y="9242"/>
            <a:ext cx="4976125" cy="5845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Развитие сферы культуры</a:t>
            </a:r>
            <a:endParaRPr lang="ru-RU" sz="2400" dirty="0"/>
          </a:p>
        </p:txBody>
      </p:sp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2592723265"/>
              </p:ext>
            </p:extLst>
          </p:nvPr>
        </p:nvGraphicFramePr>
        <p:xfrm>
          <a:off x="0" y="1379135"/>
          <a:ext cx="9225883" cy="1817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9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18" y="2162434"/>
            <a:ext cx="451764" cy="386792"/>
          </a:xfrm>
          <a:prstGeom prst="rect">
            <a:avLst/>
          </a:prstGeom>
        </p:spPr>
      </p:pic>
      <p:sp>
        <p:nvSpPr>
          <p:cNvPr id="29" name="Объект 2"/>
          <p:cNvSpPr txBox="1">
            <a:spLocks/>
          </p:cNvSpPr>
          <p:nvPr/>
        </p:nvSpPr>
        <p:spPr>
          <a:xfrm>
            <a:off x="561654" y="2085456"/>
            <a:ext cx="8341278" cy="6526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5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1206" y="722859"/>
            <a:ext cx="6955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В рамках муниципальной программы </a:t>
            </a:r>
            <a:r>
              <a:rPr lang="ru-RU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«Развитие сферы культуры </a:t>
            </a:r>
            <a:endParaRPr lang="ru-RU" b="1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и </a:t>
            </a:r>
            <a:r>
              <a:rPr lang="ru-RU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туризма» </a:t>
            </a:r>
            <a:r>
              <a:rPr lang="ru-RU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предусмотрены </a:t>
            </a:r>
            <a:r>
              <a:rPr lang="ru-R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средства местного бюджета:</a:t>
            </a:r>
            <a:endParaRPr lang="ru-RU" dirty="0"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45" y="2085456"/>
            <a:ext cx="430439" cy="430439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4193531" y="3962009"/>
            <a:ext cx="679565" cy="507459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547" y="2076808"/>
            <a:ext cx="447733" cy="4477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53" y="3488206"/>
            <a:ext cx="3765666" cy="3084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23" y="3092335"/>
            <a:ext cx="3706223" cy="2626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33987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4D0D4A-9677-47F8-B119-2F5612D6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07" y="0"/>
            <a:ext cx="5603810" cy="4374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Молодежь Северодвинска</a:t>
            </a:r>
            <a:endParaRPr lang="ru-RU" sz="2400" dirty="0"/>
          </a:p>
        </p:txBody>
      </p:sp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3604817821"/>
              </p:ext>
            </p:extLst>
          </p:nvPr>
        </p:nvGraphicFramePr>
        <p:xfrm>
          <a:off x="128540" y="1684017"/>
          <a:ext cx="9015460" cy="1822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" name="Объект 2"/>
          <p:cNvSpPr txBox="1">
            <a:spLocks/>
          </p:cNvSpPr>
          <p:nvPr/>
        </p:nvSpPr>
        <p:spPr>
          <a:xfrm>
            <a:off x="561654" y="2085456"/>
            <a:ext cx="8341278" cy="6526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5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92834" y="760905"/>
            <a:ext cx="6955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В рамках муниципальной программы </a:t>
            </a:r>
            <a:r>
              <a:rPr lang="ru-RU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«Молодежь Северодвинска» </a:t>
            </a:r>
            <a:br>
              <a:rPr lang="ru-RU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предусмотрены средства местного бюджета:</a:t>
            </a:r>
            <a:endParaRPr lang="ru-RU" dirty="0"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588" y="2340222"/>
            <a:ext cx="486527" cy="4865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05" y="2340222"/>
            <a:ext cx="490599" cy="4534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96" y="2312005"/>
            <a:ext cx="514744" cy="514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45" y="3506374"/>
            <a:ext cx="3854556" cy="2297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05" y="3640975"/>
            <a:ext cx="4029285" cy="30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71327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5215" y="72587"/>
            <a:ext cx="4181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latin typeface="+mj-lt"/>
                <a:cs typeface="Times New Roman" panose="02020603050405020304" pitchFamily="18" charset="0"/>
              </a:rPr>
              <a:t>Ремонт зданий в 2024 году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8" y="638697"/>
            <a:ext cx="5095699" cy="130180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22" y="3416727"/>
            <a:ext cx="4142792" cy="3129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90698" y="1222947"/>
            <a:ext cx="420416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Развитие молодёжной инфраструктуры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" y="3416727"/>
            <a:ext cx="4028782" cy="3129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26771" y="2010476"/>
            <a:ext cx="86740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Проведение ремонтных работ </a:t>
            </a:r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в МАУ «Молодежный центр» за счет местного бюджета </a:t>
            </a:r>
            <a:r>
              <a:rPr lang="ru-RU" dirty="0" smtClean="0">
                <a:latin typeface="+mj-lt"/>
              </a:rPr>
              <a:t>9 </a:t>
            </a:r>
            <a:r>
              <a:rPr lang="ru-RU" dirty="0">
                <a:latin typeface="+mj-lt"/>
              </a:rPr>
              <a:t>000,0 тыс. руб.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П</a:t>
            </a:r>
            <a:r>
              <a:rPr lang="ru-RU" dirty="0" smtClean="0">
                <a:latin typeface="+mj-lt"/>
              </a:rPr>
              <a:t>ланируемое </a:t>
            </a:r>
            <a:r>
              <a:rPr lang="ru-RU" dirty="0">
                <a:latin typeface="+mj-lt"/>
              </a:rPr>
              <a:t>привлечение в 2024 году межбюджетных трансфертов </a:t>
            </a:r>
            <a:endParaRPr lang="ru-RU" dirty="0" smtClean="0">
              <a:latin typeface="+mj-lt"/>
            </a:endParaRPr>
          </a:p>
          <a:p>
            <a:pPr algn="ctr"/>
            <a:r>
              <a:rPr lang="ru-RU" dirty="0" smtClean="0">
                <a:latin typeface="+mj-lt"/>
              </a:rPr>
              <a:t>из </a:t>
            </a:r>
            <a:r>
              <a:rPr lang="ru-RU" dirty="0">
                <a:latin typeface="+mj-lt"/>
              </a:rPr>
              <a:t>областного бюджета </a:t>
            </a:r>
            <a:r>
              <a:rPr lang="ru-RU" dirty="0" smtClean="0">
                <a:latin typeface="+mj-lt"/>
              </a:rPr>
              <a:t> </a:t>
            </a:r>
            <a:r>
              <a:rPr lang="ru-RU" dirty="0">
                <a:latin typeface="+mj-lt"/>
              </a:rPr>
              <a:t>21 000,0 тыс. 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84511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2794" y="146512"/>
            <a:ext cx="6292735" cy="48026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Мероприятия в сфере социальной политики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34173706"/>
              </p:ext>
            </p:extLst>
          </p:nvPr>
        </p:nvGraphicFramePr>
        <p:xfrm>
          <a:off x="440576" y="1107045"/>
          <a:ext cx="8389100" cy="5218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73350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19638" y="79410"/>
            <a:ext cx="5798126" cy="44072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Мероприятия в сфере социальной политики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7768" y="1666520"/>
            <a:ext cx="1521854" cy="7424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6 880,0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руб.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453407" y="5565371"/>
            <a:ext cx="1441481" cy="623454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3 050,0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718701" y="3395366"/>
            <a:ext cx="42842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Денежные выплаты лицам, покинувшим территорию Украины, Донецкой Народной Республики, Луганской Народной Республики, Запорожской области, Херсонской области и семьям участников специальной военной операции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50556" y="717893"/>
            <a:ext cx="55619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Молочные продукты для детей в возрасте от 8 месяцев до 3 лет, которые не устроены в дошкольные учреждения 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3" y="3158836"/>
            <a:ext cx="4300279" cy="2892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t="26985" r="-317" b="-661"/>
          <a:stretch/>
        </p:blipFill>
        <p:spPr>
          <a:xfrm>
            <a:off x="5029201" y="1641223"/>
            <a:ext cx="4066158" cy="1697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53303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Группа 61">
            <a:extLst>
              <a:ext uri="{FF2B5EF4-FFF2-40B4-BE49-F238E27FC236}">
                <a16:creationId xmlns:a16="http://schemas.microsoft.com/office/drawing/2014/main" xmlns="" id="{0C7A093D-D33A-4C0B-B4D5-AF82B4A03610}"/>
              </a:ext>
            </a:extLst>
          </p:cNvPr>
          <p:cNvGrpSpPr/>
          <p:nvPr/>
        </p:nvGrpSpPr>
        <p:grpSpPr>
          <a:xfrm>
            <a:off x="1404626" y="4372162"/>
            <a:ext cx="2686623" cy="1861328"/>
            <a:chOff x="4720229" y="3068391"/>
            <a:chExt cx="2697000" cy="3014409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xmlns="" id="{E12941AE-216D-4E25-8480-02CD78C209FA}"/>
                </a:ext>
              </a:extLst>
            </p:cNvPr>
            <p:cNvSpPr/>
            <p:nvPr/>
          </p:nvSpPr>
          <p:spPr>
            <a:xfrm>
              <a:off x="4720229" y="5004000"/>
              <a:ext cx="2697000" cy="1078800"/>
            </a:xfrm>
            <a:prstGeom prst="ellipse">
              <a:avLst/>
            </a:prstGeom>
            <a:gradFill flip="none" rotWithShape="1">
              <a:gsLst>
                <a:gs pos="87000">
                  <a:schemeClr val="bg1">
                    <a:lumMod val="85000"/>
                    <a:alpha val="51000"/>
                  </a:schemeClr>
                </a:gs>
                <a:gs pos="41000">
                  <a:schemeClr val="tx1"/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xmlns="" id="{53BAA9B1-C6F3-4D98-96E4-5E91DA9E75B9}"/>
                </a:ext>
              </a:extLst>
            </p:cNvPr>
            <p:cNvSpPr/>
            <p:nvPr/>
          </p:nvSpPr>
          <p:spPr>
            <a:xfrm>
              <a:off x="5196000" y="3429000"/>
              <a:ext cx="1845000" cy="2430000"/>
            </a:xfrm>
            <a:custGeom>
              <a:avLst/>
              <a:gdLst>
                <a:gd name="connsiteX0" fmla="*/ 0 w 1845000"/>
                <a:gd name="connsiteY0" fmla="*/ 0 h 2430000"/>
                <a:gd name="connsiteX1" fmla="*/ 1845000 w 1845000"/>
                <a:gd name="connsiteY1" fmla="*/ 0 h 2430000"/>
                <a:gd name="connsiteX2" fmla="*/ 1845000 w 1845000"/>
                <a:gd name="connsiteY2" fmla="*/ 2160000 h 2430000"/>
                <a:gd name="connsiteX3" fmla="*/ 922500 w 1845000"/>
                <a:gd name="connsiteY3" fmla="*/ 2430000 h 2430000"/>
                <a:gd name="connsiteX4" fmla="*/ 0 w 1845000"/>
                <a:gd name="connsiteY4" fmla="*/ 2160000 h 243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2430000">
                  <a:moveTo>
                    <a:pt x="0" y="0"/>
                  </a:moveTo>
                  <a:lnTo>
                    <a:pt x="1845000" y="0"/>
                  </a:lnTo>
                  <a:lnTo>
                    <a:pt x="1845000" y="2160000"/>
                  </a:lnTo>
                  <a:cubicBezTo>
                    <a:pt x="1845000" y="2309117"/>
                    <a:pt x="1431983" y="2430000"/>
                    <a:pt x="922500" y="2430000"/>
                  </a:cubicBezTo>
                  <a:cubicBezTo>
                    <a:pt x="413017" y="2430000"/>
                    <a:pt x="0" y="2309117"/>
                    <a:pt x="0" y="2160000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3"/>
                </a:gs>
                <a:gs pos="92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xmlns="" id="{6B2368DF-F413-40D7-98EF-1EB37BCB1AF7}"/>
                </a:ext>
              </a:extLst>
            </p:cNvPr>
            <p:cNvSpPr/>
            <p:nvPr/>
          </p:nvSpPr>
          <p:spPr>
            <a:xfrm>
              <a:off x="5195999" y="3068391"/>
              <a:ext cx="1858751" cy="63061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xmlns="" id="{FAFB410D-7F5C-4CEA-9F08-745D496A7B6D}"/>
              </a:ext>
            </a:extLst>
          </p:cNvPr>
          <p:cNvGrpSpPr/>
          <p:nvPr/>
        </p:nvGrpSpPr>
        <p:grpSpPr>
          <a:xfrm>
            <a:off x="1878566" y="2860302"/>
            <a:ext cx="1845000" cy="1676596"/>
            <a:chOff x="7491000" y="3879000"/>
            <a:chExt cx="1845000" cy="1980000"/>
          </a:xfrm>
        </p:grpSpPr>
        <p:sp>
          <p:nvSpPr>
            <p:cNvPr id="68" name="Полилиния: фигура 67">
              <a:extLst>
                <a:ext uri="{FF2B5EF4-FFF2-40B4-BE49-F238E27FC236}">
                  <a16:creationId xmlns:a16="http://schemas.microsoft.com/office/drawing/2014/main" xmlns="" id="{E78FFAF1-99CF-4C9F-A024-6A771130C8E5}"/>
                </a:ext>
              </a:extLst>
            </p:cNvPr>
            <p:cNvSpPr/>
            <p:nvPr/>
          </p:nvSpPr>
          <p:spPr>
            <a:xfrm>
              <a:off x="7491000" y="4149000"/>
              <a:ext cx="1845000" cy="1710000"/>
            </a:xfrm>
            <a:custGeom>
              <a:avLst/>
              <a:gdLst>
                <a:gd name="connsiteX0" fmla="*/ 0 w 1845000"/>
                <a:gd name="connsiteY0" fmla="*/ 0 h 1710000"/>
                <a:gd name="connsiteX1" fmla="*/ 1845000 w 1845000"/>
                <a:gd name="connsiteY1" fmla="*/ 0 h 1710000"/>
                <a:gd name="connsiteX2" fmla="*/ 1845000 w 1845000"/>
                <a:gd name="connsiteY2" fmla="*/ 1440000 h 1710000"/>
                <a:gd name="connsiteX3" fmla="*/ 922500 w 1845000"/>
                <a:gd name="connsiteY3" fmla="*/ 1710000 h 1710000"/>
                <a:gd name="connsiteX4" fmla="*/ 0 w 1845000"/>
                <a:gd name="connsiteY4" fmla="*/ 1440000 h 17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1710000">
                  <a:moveTo>
                    <a:pt x="0" y="0"/>
                  </a:moveTo>
                  <a:lnTo>
                    <a:pt x="1845000" y="0"/>
                  </a:lnTo>
                  <a:lnTo>
                    <a:pt x="1845000" y="1440000"/>
                  </a:lnTo>
                  <a:cubicBezTo>
                    <a:pt x="1845000" y="1589117"/>
                    <a:pt x="1431983" y="1710000"/>
                    <a:pt x="922500" y="1710000"/>
                  </a:cubicBezTo>
                  <a:cubicBezTo>
                    <a:pt x="413017" y="1710000"/>
                    <a:pt x="0" y="1589117"/>
                    <a:pt x="0" y="1440000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4"/>
                </a:gs>
                <a:gs pos="92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xmlns="" id="{C6E7A692-1B49-4B76-855C-B6C2051B1FF3}"/>
                </a:ext>
              </a:extLst>
            </p:cNvPr>
            <p:cNvSpPr/>
            <p:nvPr/>
          </p:nvSpPr>
          <p:spPr>
            <a:xfrm>
              <a:off x="7491000" y="3879000"/>
              <a:ext cx="1845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8" name="Овал 77">
            <a:extLst>
              <a:ext uri="{FF2B5EF4-FFF2-40B4-BE49-F238E27FC236}">
                <a16:creationId xmlns:a16="http://schemas.microsoft.com/office/drawing/2014/main" xmlns="" id="{DD4772F0-8CD5-4F2E-9381-55CCF2F9D976}"/>
              </a:ext>
            </a:extLst>
          </p:cNvPr>
          <p:cNvSpPr/>
          <p:nvPr/>
        </p:nvSpPr>
        <p:spPr>
          <a:xfrm>
            <a:off x="2293338" y="2853961"/>
            <a:ext cx="1000472" cy="365903"/>
          </a:xfrm>
          <a:prstGeom prst="ellipse">
            <a:avLst/>
          </a:prstGeom>
          <a:gradFill flip="none" rotWithShape="1">
            <a:gsLst>
              <a:gs pos="17000">
                <a:schemeClr val="accent4">
                  <a:lumMod val="60000"/>
                  <a:lumOff val="4000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xmlns="" id="{3FBFAA4A-0615-46C3-A0EA-A2B41EC4F078}"/>
              </a:ext>
            </a:extLst>
          </p:cNvPr>
          <p:cNvSpPr/>
          <p:nvPr/>
        </p:nvSpPr>
        <p:spPr>
          <a:xfrm>
            <a:off x="2185451" y="1861873"/>
            <a:ext cx="1231229" cy="1231229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13500000" scaled="1"/>
            <a:tileRect/>
          </a:gra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D266FF0F-EFC3-4E37-97C1-7215383CE3E8}"/>
              </a:ext>
            </a:extLst>
          </p:cNvPr>
          <p:cNvSpPr txBox="1"/>
          <p:nvPr/>
        </p:nvSpPr>
        <p:spPr>
          <a:xfrm>
            <a:off x="2415857" y="227680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2024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00C82282-5839-45A1-9038-F7F12B48CCEC}"/>
              </a:ext>
            </a:extLst>
          </p:cNvPr>
          <p:cNvSpPr txBox="1"/>
          <p:nvPr/>
        </p:nvSpPr>
        <p:spPr>
          <a:xfrm>
            <a:off x="2101198" y="5104358"/>
            <a:ext cx="148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9 719 981,8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"/>
          <a:srcRect l="24298" t="-345" r="24298" b="-126"/>
          <a:stretch/>
        </p:blipFill>
        <p:spPr>
          <a:xfrm>
            <a:off x="8457580" y="8060"/>
            <a:ext cx="686420" cy="76477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74985" y="3644803"/>
            <a:ext cx="1404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ctr"/>
            <a:r>
              <a:rPr lang="ru-RU" sz="2000" b="1" dirty="0"/>
              <a:t>9 388 540,1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0C7A093D-D33A-4C0B-B4D5-AF82B4A03610}"/>
              </a:ext>
            </a:extLst>
          </p:cNvPr>
          <p:cNvGrpSpPr/>
          <p:nvPr/>
        </p:nvGrpSpPr>
        <p:grpSpPr>
          <a:xfrm>
            <a:off x="3791452" y="4210539"/>
            <a:ext cx="2690171" cy="2022951"/>
            <a:chOff x="4720229" y="3053867"/>
            <a:chExt cx="2697000" cy="3028933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xmlns="" id="{E12941AE-216D-4E25-8480-02CD78C209FA}"/>
                </a:ext>
              </a:extLst>
            </p:cNvPr>
            <p:cNvSpPr/>
            <p:nvPr/>
          </p:nvSpPr>
          <p:spPr>
            <a:xfrm>
              <a:off x="4720229" y="5004000"/>
              <a:ext cx="2697000" cy="1078800"/>
            </a:xfrm>
            <a:prstGeom prst="ellipse">
              <a:avLst/>
            </a:prstGeom>
            <a:gradFill flip="none" rotWithShape="1">
              <a:gsLst>
                <a:gs pos="87000">
                  <a:schemeClr val="bg1">
                    <a:lumMod val="85000"/>
                    <a:alpha val="51000"/>
                  </a:schemeClr>
                </a:gs>
                <a:gs pos="41000">
                  <a:schemeClr val="tx1"/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: фигура 63">
              <a:extLst>
                <a:ext uri="{FF2B5EF4-FFF2-40B4-BE49-F238E27FC236}">
                  <a16:creationId xmlns:a16="http://schemas.microsoft.com/office/drawing/2014/main" xmlns="" id="{53BAA9B1-C6F3-4D98-96E4-5E91DA9E75B9}"/>
                </a:ext>
              </a:extLst>
            </p:cNvPr>
            <p:cNvSpPr/>
            <p:nvPr/>
          </p:nvSpPr>
          <p:spPr>
            <a:xfrm>
              <a:off x="5196000" y="3429000"/>
              <a:ext cx="1845000" cy="2430000"/>
            </a:xfrm>
            <a:custGeom>
              <a:avLst/>
              <a:gdLst>
                <a:gd name="connsiteX0" fmla="*/ 0 w 1845000"/>
                <a:gd name="connsiteY0" fmla="*/ 0 h 2430000"/>
                <a:gd name="connsiteX1" fmla="*/ 1845000 w 1845000"/>
                <a:gd name="connsiteY1" fmla="*/ 0 h 2430000"/>
                <a:gd name="connsiteX2" fmla="*/ 1845000 w 1845000"/>
                <a:gd name="connsiteY2" fmla="*/ 2160000 h 2430000"/>
                <a:gd name="connsiteX3" fmla="*/ 922500 w 1845000"/>
                <a:gd name="connsiteY3" fmla="*/ 2430000 h 2430000"/>
                <a:gd name="connsiteX4" fmla="*/ 0 w 1845000"/>
                <a:gd name="connsiteY4" fmla="*/ 2160000 h 243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2430000">
                  <a:moveTo>
                    <a:pt x="0" y="0"/>
                  </a:moveTo>
                  <a:lnTo>
                    <a:pt x="1845000" y="0"/>
                  </a:lnTo>
                  <a:lnTo>
                    <a:pt x="1845000" y="2160000"/>
                  </a:lnTo>
                  <a:cubicBezTo>
                    <a:pt x="1845000" y="2309117"/>
                    <a:pt x="1431983" y="2430000"/>
                    <a:pt x="922500" y="2430000"/>
                  </a:cubicBezTo>
                  <a:cubicBezTo>
                    <a:pt x="413017" y="2430000"/>
                    <a:pt x="0" y="2309117"/>
                    <a:pt x="0" y="216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xmlns="" id="{6B2368DF-F413-40D7-98EF-1EB37BCB1AF7}"/>
                </a:ext>
              </a:extLst>
            </p:cNvPr>
            <p:cNvSpPr/>
            <p:nvPr/>
          </p:nvSpPr>
          <p:spPr>
            <a:xfrm>
              <a:off x="5190050" y="3053867"/>
              <a:ext cx="1858751" cy="630611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FAFB410D-7F5C-4CEA-9F08-745D496A7B6D}"/>
              </a:ext>
            </a:extLst>
          </p:cNvPr>
          <p:cNvGrpSpPr/>
          <p:nvPr/>
        </p:nvGrpSpPr>
        <p:grpSpPr>
          <a:xfrm>
            <a:off x="4241699" y="2561307"/>
            <a:ext cx="1845000" cy="1861829"/>
            <a:chOff x="7491000" y="3879000"/>
            <a:chExt cx="1845000" cy="1980000"/>
          </a:xfr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</p:grpSpPr>
        <p:sp>
          <p:nvSpPr>
            <p:cNvPr id="41" name="Полилиния: фигура 67">
              <a:extLst>
                <a:ext uri="{FF2B5EF4-FFF2-40B4-BE49-F238E27FC236}">
                  <a16:creationId xmlns:a16="http://schemas.microsoft.com/office/drawing/2014/main" xmlns="" id="{E78FFAF1-99CF-4C9F-A024-6A771130C8E5}"/>
                </a:ext>
              </a:extLst>
            </p:cNvPr>
            <p:cNvSpPr/>
            <p:nvPr/>
          </p:nvSpPr>
          <p:spPr>
            <a:xfrm>
              <a:off x="7491000" y="4149000"/>
              <a:ext cx="1845000" cy="1710000"/>
            </a:xfrm>
            <a:custGeom>
              <a:avLst/>
              <a:gdLst>
                <a:gd name="connsiteX0" fmla="*/ 0 w 1845000"/>
                <a:gd name="connsiteY0" fmla="*/ 0 h 1710000"/>
                <a:gd name="connsiteX1" fmla="*/ 1845000 w 1845000"/>
                <a:gd name="connsiteY1" fmla="*/ 0 h 1710000"/>
                <a:gd name="connsiteX2" fmla="*/ 1845000 w 1845000"/>
                <a:gd name="connsiteY2" fmla="*/ 1440000 h 1710000"/>
                <a:gd name="connsiteX3" fmla="*/ 922500 w 1845000"/>
                <a:gd name="connsiteY3" fmla="*/ 1710000 h 1710000"/>
                <a:gd name="connsiteX4" fmla="*/ 0 w 1845000"/>
                <a:gd name="connsiteY4" fmla="*/ 1440000 h 17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1710000">
                  <a:moveTo>
                    <a:pt x="0" y="0"/>
                  </a:moveTo>
                  <a:lnTo>
                    <a:pt x="1845000" y="0"/>
                  </a:lnTo>
                  <a:lnTo>
                    <a:pt x="1845000" y="1440000"/>
                  </a:lnTo>
                  <a:cubicBezTo>
                    <a:pt x="1845000" y="1589117"/>
                    <a:pt x="1431983" y="1710000"/>
                    <a:pt x="922500" y="1710000"/>
                  </a:cubicBezTo>
                  <a:cubicBezTo>
                    <a:pt x="413017" y="1710000"/>
                    <a:pt x="0" y="1589117"/>
                    <a:pt x="0" y="14400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xmlns="" id="{C6E7A692-1B49-4B76-855C-B6C2051B1FF3}"/>
                </a:ext>
              </a:extLst>
            </p:cNvPr>
            <p:cNvSpPr/>
            <p:nvPr/>
          </p:nvSpPr>
          <p:spPr>
            <a:xfrm>
              <a:off x="7491000" y="3879000"/>
              <a:ext cx="1845000" cy="540000"/>
            </a:xfrm>
            <a:prstGeom prst="ellipse">
              <a:avLst/>
            </a:prstGeom>
            <a:grpFill/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E778F785-B50D-4B2E-8398-5BBDA5CF1887}"/>
              </a:ext>
            </a:extLst>
          </p:cNvPr>
          <p:cNvSpPr txBox="1"/>
          <p:nvPr/>
        </p:nvSpPr>
        <p:spPr>
          <a:xfrm>
            <a:off x="4511376" y="5104358"/>
            <a:ext cx="148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9 861 030,2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778F785-B50D-4B2E-8398-5BBDA5CF1887}"/>
              </a:ext>
            </a:extLst>
          </p:cNvPr>
          <p:cNvSpPr txBox="1"/>
          <p:nvPr/>
        </p:nvSpPr>
        <p:spPr>
          <a:xfrm>
            <a:off x="4497341" y="3431300"/>
            <a:ext cx="148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9 861 030,2</a:t>
            </a: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xmlns="" id="{192D3683-6019-4004-88E9-55E7061A8681}"/>
              </a:ext>
            </a:extLst>
          </p:cNvPr>
          <p:cNvSpPr/>
          <p:nvPr/>
        </p:nvSpPr>
        <p:spPr>
          <a:xfrm>
            <a:off x="4705146" y="2600545"/>
            <a:ext cx="1000472" cy="365903"/>
          </a:xfrm>
          <a:prstGeom prst="ellipse">
            <a:avLst/>
          </a:prstGeom>
          <a:gradFill flip="none" rotWithShape="1">
            <a:gsLst>
              <a:gs pos="17000">
                <a:schemeClr val="accent2">
                  <a:lumMod val="7500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3967425D-B58D-40F3-9C53-6AE49BDA8FB4}"/>
              </a:ext>
            </a:extLst>
          </p:cNvPr>
          <p:cNvSpPr/>
          <p:nvPr/>
        </p:nvSpPr>
        <p:spPr>
          <a:xfrm>
            <a:off x="4555959" y="1629749"/>
            <a:ext cx="1231229" cy="1231229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13500000" scaled="1"/>
            <a:tileRect/>
          </a:gra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0C7A093D-D33A-4C0B-B4D5-AF82B4A03610}"/>
              </a:ext>
            </a:extLst>
          </p:cNvPr>
          <p:cNvGrpSpPr/>
          <p:nvPr/>
        </p:nvGrpSpPr>
        <p:grpSpPr>
          <a:xfrm>
            <a:off x="6250275" y="3972602"/>
            <a:ext cx="2690171" cy="2285707"/>
            <a:chOff x="4720229" y="3053867"/>
            <a:chExt cx="2697000" cy="3028933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E12941AE-216D-4E25-8480-02CD78C209FA}"/>
                </a:ext>
              </a:extLst>
            </p:cNvPr>
            <p:cNvSpPr/>
            <p:nvPr/>
          </p:nvSpPr>
          <p:spPr>
            <a:xfrm>
              <a:off x="4720229" y="5004000"/>
              <a:ext cx="2697000" cy="1078800"/>
            </a:xfrm>
            <a:prstGeom prst="ellipse">
              <a:avLst/>
            </a:prstGeom>
            <a:gradFill flip="none" rotWithShape="1">
              <a:gsLst>
                <a:gs pos="87000">
                  <a:schemeClr val="bg1">
                    <a:lumMod val="85000"/>
                    <a:alpha val="51000"/>
                  </a:schemeClr>
                </a:gs>
                <a:gs pos="41000">
                  <a:schemeClr val="tx1"/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: фигура 63">
              <a:extLst>
                <a:ext uri="{FF2B5EF4-FFF2-40B4-BE49-F238E27FC236}">
                  <a16:creationId xmlns:a16="http://schemas.microsoft.com/office/drawing/2014/main" xmlns="" id="{53BAA9B1-C6F3-4D98-96E4-5E91DA9E75B9}"/>
                </a:ext>
              </a:extLst>
            </p:cNvPr>
            <p:cNvSpPr/>
            <p:nvPr/>
          </p:nvSpPr>
          <p:spPr>
            <a:xfrm>
              <a:off x="5196000" y="3429000"/>
              <a:ext cx="1845000" cy="2430000"/>
            </a:xfrm>
            <a:custGeom>
              <a:avLst/>
              <a:gdLst>
                <a:gd name="connsiteX0" fmla="*/ 0 w 1845000"/>
                <a:gd name="connsiteY0" fmla="*/ 0 h 2430000"/>
                <a:gd name="connsiteX1" fmla="*/ 1845000 w 1845000"/>
                <a:gd name="connsiteY1" fmla="*/ 0 h 2430000"/>
                <a:gd name="connsiteX2" fmla="*/ 1845000 w 1845000"/>
                <a:gd name="connsiteY2" fmla="*/ 2160000 h 2430000"/>
                <a:gd name="connsiteX3" fmla="*/ 922500 w 1845000"/>
                <a:gd name="connsiteY3" fmla="*/ 2430000 h 2430000"/>
                <a:gd name="connsiteX4" fmla="*/ 0 w 1845000"/>
                <a:gd name="connsiteY4" fmla="*/ 2160000 h 243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2430000">
                  <a:moveTo>
                    <a:pt x="0" y="0"/>
                  </a:moveTo>
                  <a:lnTo>
                    <a:pt x="1845000" y="0"/>
                  </a:lnTo>
                  <a:lnTo>
                    <a:pt x="1845000" y="2160000"/>
                  </a:lnTo>
                  <a:cubicBezTo>
                    <a:pt x="1845000" y="2309117"/>
                    <a:pt x="1431983" y="2430000"/>
                    <a:pt x="922500" y="2430000"/>
                  </a:cubicBezTo>
                  <a:cubicBezTo>
                    <a:pt x="413017" y="2430000"/>
                    <a:pt x="0" y="2309117"/>
                    <a:pt x="0" y="216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xmlns="" id="{6B2368DF-F413-40D7-98EF-1EB37BCB1AF7}"/>
                </a:ext>
              </a:extLst>
            </p:cNvPr>
            <p:cNvSpPr/>
            <p:nvPr/>
          </p:nvSpPr>
          <p:spPr>
            <a:xfrm>
              <a:off x="5190050" y="3053867"/>
              <a:ext cx="1858751" cy="63061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B0FFABD0-F785-462F-8C85-DA733279F680}"/>
              </a:ext>
            </a:extLst>
          </p:cNvPr>
          <p:cNvSpPr txBox="1"/>
          <p:nvPr/>
        </p:nvSpPr>
        <p:spPr>
          <a:xfrm>
            <a:off x="4774130" y="203781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2025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0C7A093D-D33A-4C0B-B4D5-AF82B4A03610}"/>
              </a:ext>
            </a:extLst>
          </p:cNvPr>
          <p:cNvGrpSpPr/>
          <p:nvPr/>
        </p:nvGrpSpPr>
        <p:grpSpPr>
          <a:xfrm>
            <a:off x="6724841" y="2392276"/>
            <a:ext cx="1854045" cy="1873479"/>
            <a:chOff x="5190050" y="3053867"/>
            <a:chExt cx="1858751" cy="2805133"/>
          </a:xfrm>
          <a:gradFill flip="none" rotWithShape="1">
            <a:gsLst>
              <a:gs pos="0">
                <a:srgbClr val="00CC99">
                  <a:shade val="30000"/>
                  <a:satMod val="115000"/>
                </a:srgbClr>
              </a:gs>
              <a:gs pos="50000">
                <a:srgbClr val="00CC99">
                  <a:shade val="67500"/>
                  <a:satMod val="115000"/>
                </a:srgbClr>
              </a:gs>
              <a:gs pos="100000">
                <a:srgbClr val="00CC99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49" name="Полилиния: фигура 63">
              <a:extLst>
                <a:ext uri="{FF2B5EF4-FFF2-40B4-BE49-F238E27FC236}">
                  <a16:creationId xmlns:a16="http://schemas.microsoft.com/office/drawing/2014/main" xmlns="" id="{53BAA9B1-C6F3-4D98-96E4-5E91DA9E75B9}"/>
                </a:ext>
              </a:extLst>
            </p:cNvPr>
            <p:cNvSpPr/>
            <p:nvPr/>
          </p:nvSpPr>
          <p:spPr>
            <a:xfrm>
              <a:off x="5196000" y="3429000"/>
              <a:ext cx="1845000" cy="2430000"/>
            </a:xfrm>
            <a:custGeom>
              <a:avLst/>
              <a:gdLst>
                <a:gd name="connsiteX0" fmla="*/ 0 w 1845000"/>
                <a:gd name="connsiteY0" fmla="*/ 0 h 2430000"/>
                <a:gd name="connsiteX1" fmla="*/ 1845000 w 1845000"/>
                <a:gd name="connsiteY1" fmla="*/ 0 h 2430000"/>
                <a:gd name="connsiteX2" fmla="*/ 1845000 w 1845000"/>
                <a:gd name="connsiteY2" fmla="*/ 2160000 h 2430000"/>
                <a:gd name="connsiteX3" fmla="*/ 922500 w 1845000"/>
                <a:gd name="connsiteY3" fmla="*/ 2430000 h 2430000"/>
                <a:gd name="connsiteX4" fmla="*/ 0 w 1845000"/>
                <a:gd name="connsiteY4" fmla="*/ 2160000 h 243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2430000">
                  <a:moveTo>
                    <a:pt x="0" y="0"/>
                  </a:moveTo>
                  <a:lnTo>
                    <a:pt x="1845000" y="0"/>
                  </a:lnTo>
                  <a:lnTo>
                    <a:pt x="1845000" y="2160000"/>
                  </a:lnTo>
                  <a:cubicBezTo>
                    <a:pt x="1845000" y="2309117"/>
                    <a:pt x="1431983" y="2430000"/>
                    <a:pt x="922500" y="2430000"/>
                  </a:cubicBezTo>
                  <a:cubicBezTo>
                    <a:pt x="413017" y="2430000"/>
                    <a:pt x="0" y="2309117"/>
                    <a:pt x="0" y="21600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xmlns="" id="{6B2368DF-F413-40D7-98EF-1EB37BCB1AF7}"/>
                </a:ext>
              </a:extLst>
            </p:cNvPr>
            <p:cNvSpPr/>
            <p:nvPr/>
          </p:nvSpPr>
          <p:spPr>
            <a:xfrm>
              <a:off x="5190050" y="3053867"/>
              <a:ext cx="1858751" cy="630611"/>
            </a:xfrm>
            <a:prstGeom prst="ellipse">
              <a:avLst/>
            </a:prstGeom>
            <a:grpFill/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2" name="Овал 81">
            <a:extLst>
              <a:ext uri="{FF2B5EF4-FFF2-40B4-BE49-F238E27FC236}">
                <a16:creationId xmlns:a16="http://schemas.microsoft.com/office/drawing/2014/main" xmlns="" id="{EB4EF31B-53E5-422D-9035-3ED8BCA35371}"/>
              </a:ext>
            </a:extLst>
          </p:cNvPr>
          <p:cNvSpPr/>
          <p:nvPr/>
        </p:nvSpPr>
        <p:spPr>
          <a:xfrm>
            <a:off x="7126510" y="2366234"/>
            <a:ext cx="1050819" cy="365903"/>
          </a:xfrm>
          <a:prstGeom prst="ellipse">
            <a:avLst/>
          </a:prstGeom>
          <a:gradFill flip="none" rotWithShape="1">
            <a:gsLst>
              <a:gs pos="17000">
                <a:srgbClr val="00B050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xmlns="" id="{3A47552E-45DF-4D13-8D8E-AE0250DB6A7E}"/>
              </a:ext>
            </a:extLst>
          </p:cNvPr>
          <p:cNvSpPr/>
          <p:nvPr/>
        </p:nvSpPr>
        <p:spPr>
          <a:xfrm>
            <a:off x="7036247" y="1379919"/>
            <a:ext cx="1231229" cy="1231229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13500000" scaled="1"/>
            <a:tileRect/>
          </a:gra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E97F88FD-DABF-4953-B065-313F6D3141E7}"/>
              </a:ext>
            </a:extLst>
          </p:cNvPr>
          <p:cNvSpPr txBox="1"/>
          <p:nvPr/>
        </p:nvSpPr>
        <p:spPr>
          <a:xfrm>
            <a:off x="7025741" y="4942768"/>
            <a:ext cx="1661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10 163 448,1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9E809EF0-8C4D-4F24-8A8F-9E6291845661}"/>
              </a:ext>
            </a:extLst>
          </p:cNvPr>
          <p:cNvSpPr txBox="1"/>
          <p:nvPr/>
        </p:nvSpPr>
        <p:spPr>
          <a:xfrm>
            <a:off x="7248546" y="174261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2026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97F88FD-DABF-4953-B065-313F6D3141E7}"/>
              </a:ext>
            </a:extLst>
          </p:cNvPr>
          <p:cNvSpPr txBox="1"/>
          <p:nvPr/>
        </p:nvSpPr>
        <p:spPr>
          <a:xfrm>
            <a:off x="7025741" y="3219864"/>
            <a:ext cx="1661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10 153 250,3</a:t>
            </a: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762224" y="165826"/>
            <a:ext cx="7897398" cy="748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/>
              <a:t>Основные параметры местного бюджета </a:t>
            </a:r>
            <a:br>
              <a:rPr lang="ru-RU" sz="2800" b="1" dirty="0"/>
            </a:br>
            <a:r>
              <a:rPr lang="ru-RU" sz="2800" b="1" dirty="0"/>
              <a:t>на 2024 - 2026 годы, тыс. руб.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2800" b="1" dirty="0"/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-115728" y="3634765"/>
            <a:ext cx="2074413" cy="419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/>
              <a:t>Доходы</a:t>
            </a:r>
            <a:r>
              <a:rPr lang="ru-RU" sz="2800" b="1" dirty="0"/>
              <a:t> </a:t>
            </a: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6846" y="5084491"/>
            <a:ext cx="1852523" cy="455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/>
              <a:t>Расходы</a:t>
            </a:r>
            <a:r>
              <a:rPr lang="ru-RU" sz="2800" b="1" dirty="0"/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0C82282-5839-45A1-9038-F7F12B48CCEC}"/>
              </a:ext>
            </a:extLst>
          </p:cNvPr>
          <p:cNvSpPr txBox="1"/>
          <p:nvPr/>
        </p:nvSpPr>
        <p:spPr>
          <a:xfrm>
            <a:off x="2291980" y="4469032"/>
            <a:ext cx="1105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-331 441,7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0C82282-5839-45A1-9038-F7F12B48CCEC}"/>
              </a:ext>
            </a:extLst>
          </p:cNvPr>
          <p:cNvSpPr txBox="1"/>
          <p:nvPr/>
        </p:nvSpPr>
        <p:spPr>
          <a:xfrm>
            <a:off x="4991087" y="4346419"/>
            <a:ext cx="714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0,0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0C82282-5839-45A1-9038-F7F12B48CCEC}"/>
              </a:ext>
            </a:extLst>
          </p:cNvPr>
          <p:cNvSpPr txBox="1"/>
          <p:nvPr/>
        </p:nvSpPr>
        <p:spPr>
          <a:xfrm>
            <a:off x="7161569" y="4167756"/>
            <a:ext cx="1105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- 10 197,7</a:t>
            </a:r>
          </a:p>
        </p:txBody>
      </p:sp>
      <p:sp>
        <p:nvSpPr>
          <p:cNvPr id="57" name="Заголовок 1"/>
          <p:cNvSpPr txBox="1">
            <a:spLocks/>
          </p:cNvSpPr>
          <p:nvPr/>
        </p:nvSpPr>
        <p:spPr>
          <a:xfrm>
            <a:off x="101601" y="4377957"/>
            <a:ext cx="1761787" cy="4745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/>
              <a:t>Дефицит</a:t>
            </a:r>
          </a:p>
        </p:txBody>
      </p:sp>
    </p:spTree>
    <p:extLst>
      <p:ext uri="{BB962C8B-B14F-4D97-AF65-F5344CB8AC3E}">
        <p14:creationId xmlns:p14="http://schemas.microsoft.com/office/powerpoint/2010/main" val="372608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845" y="183919"/>
            <a:ext cx="7886700" cy="46041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n w="0"/>
              </a:rPr>
              <a:t>Мероприятия, направленные на повышение </a:t>
            </a:r>
            <a:br>
              <a:rPr lang="ru-RU" sz="2400" b="1" dirty="0">
                <a:ln w="0"/>
              </a:rPr>
            </a:br>
            <a:r>
              <a:rPr lang="ru-RU" sz="2400" b="1" dirty="0">
                <a:ln w="0"/>
              </a:rPr>
              <a:t>качества жизни горожан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3723040"/>
              </p:ext>
            </p:extLst>
          </p:nvPr>
        </p:nvGraphicFramePr>
        <p:xfrm>
          <a:off x="466551" y="1155987"/>
          <a:ext cx="8221288" cy="4986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1916733" y="3280164"/>
            <a:ext cx="1606110" cy="5459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43 420,0    тыс. руб.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83482" y="1263266"/>
            <a:ext cx="1639361" cy="60319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90 000,0    тыс. руб.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16733" y="4295164"/>
            <a:ext cx="1606110" cy="57414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30 000,0    тыс. руб.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16733" y="2281532"/>
            <a:ext cx="1606110" cy="583560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65 166,0    тыс. руб.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16733" y="5338404"/>
            <a:ext cx="1606110" cy="5857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17 128,0    тыс. руб.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0148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1382"/>
            <a:ext cx="7886700" cy="80586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n w="0"/>
              </a:rPr>
              <a:t>Мероприятия, направленные на повышение </a:t>
            </a:r>
            <a:br>
              <a:rPr lang="ru-RU" sz="2400" b="1" dirty="0">
                <a:ln w="0"/>
              </a:rPr>
            </a:br>
            <a:r>
              <a:rPr lang="ru-RU" sz="2400" b="1" dirty="0">
                <a:ln w="0"/>
              </a:rPr>
              <a:t>качества жизни горожан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0818675"/>
              </p:ext>
            </p:extLst>
          </p:nvPr>
        </p:nvGraphicFramePr>
        <p:xfrm>
          <a:off x="504689" y="1587731"/>
          <a:ext cx="8287789" cy="4671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2025116" y="4165762"/>
            <a:ext cx="1528898" cy="7012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13 000,0    тыс. руб.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25116" y="1734527"/>
            <a:ext cx="1533376" cy="7479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103 474,3 тыс. руб.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33430" y="2946085"/>
            <a:ext cx="1528897" cy="71354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133 329,2 тыс. руб.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21927" y="5342883"/>
            <a:ext cx="1521230" cy="7024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9 000,0      тыс. 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90026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104" y="121574"/>
            <a:ext cx="6690707" cy="57851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Формирование комфортной </a:t>
            </a:r>
            <a:br>
              <a:rPr lang="ru-RU" sz="2400" b="1" dirty="0"/>
            </a:br>
            <a:r>
              <a:rPr lang="ru-RU" sz="2400" b="1" dirty="0"/>
              <a:t>городской среды</a:t>
            </a:r>
            <a:endParaRPr lang="ru-RU" sz="24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17409619"/>
              </p:ext>
            </p:extLst>
          </p:nvPr>
        </p:nvGraphicFramePr>
        <p:xfrm>
          <a:off x="249382" y="2001144"/>
          <a:ext cx="7805651" cy="1138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7" y="3690850"/>
            <a:ext cx="4872546" cy="2435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26818" y="1113520"/>
            <a:ext cx="8341278" cy="56444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latin typeface="+mj-lt"/>
              </a:rPr>
              <a:t>В рамках реализации </a:t>
            </a:r>
            <a:r>
              <a:rPr lang="ru-RU" sz="1800" b="1" dirty="0">
                <a:latin typeface="+mj-lt"/>
              </a:rPr>
              <a:t>федерального проекта «Формирование комфортной городской среды» </a:t>
            </a:r>
            <a:r>
              <a:rPr lang="ru-RU" sz="1800" dirty="0">
                <a:latin typeface="+mj-lt"/>
              </a:rPr>
              <a:t>выполняется благоустройство общественных территорий.</a:t>
            </a:r>
            <a:endParaRPr lang="ru-RU" sz="1800" b="1" dirty="0">
              <a:latin typeface="+mj-lt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055033" y="2188772"/>
            <a:ext cx="819698" cy="763511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019" y="3690850"/>
            <a:ext cx="3064077" cy="2435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35833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7857" y="70973"/>
            <a:ext cx="6104659" cy="6546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0"/>
              </a:rPr>
              <a:t>Национальный проект</a:t>
            </a:r>
            <a:br>
              <a:rPr lang="ru-RU" sz="2700" b="1" dirty="0">
                <a:ln w="0"/>
              </a:rPr>
            </a:br>
            <a:r>
              <a:rPr lang="ru-RU" sz="2700" b="1" dirty="0">
                <a:ln w="0"/>
              </a:rPr>
              <a:t>«Безопасные качественные дороги»</a:t>
            </a:r>
            <a:endParaRPr lang="ru-RU" b="1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829899204"/>
              </p:ext>
            </p:extLst>
          </p:nvPr>
        </p:nvGraphicFramePr>
        <p:xfrm>
          <a:off x="419546" y="2083756"/>
          <a:ext cx="7535733" cy="1138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бъект 2"/>
          <p:cNvSpPr txBox="1">
            <a:spLocks/>
          </p:cNvSpPr>
          <p:nvPr/>
        </p:nvSpPr>
        <p:spPr>
          <a:xfrm>
            <a:off x="419547" y="1137462"/>
            <a:ext cx="8341278" cy="640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+mj-lt"/>
              </a:rPr>
              <a:t>В рамках реализации </a:t>
            </a:r>
            <a:r>
              <a:rPr lang="ru-RU" sz="2000" b="1" dirty="0">
                <a:latin typeface="+mj-lt"/>
              </a:rPr>
              <a:t>федерального проекта «Региональная и местная дорожная сеть» </a:t>
            </a:r>
            <a:r>
              <a:rPr lang="ru-RU" sz="2000" dirty="0">
                <a:latin typeface="+mj-lt"/>
              </a:rPr>
              <a:t>выполняется ремонт автомобильных дорог.</a:t>
            </a:r>
            <a:endParaRPr lang="ru-RU" sz="2000" b="1" dirty="0">
              <a:latin typeface="+mj-lt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049793" y="2252089"/>
            <a:ext cx="853140" cy="802102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177" y="3912179"/>
            <a:ext cx="2518756" cy="1757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03" y="3912179"/>
            <a:ext cx="2518756" cy="1757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239" y="3912179"/>
            <a:ext cx="2518756" cy="1757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82644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7474" y="140277"/>
            <a:ext cx="6360275" cy="7169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0"/>
              </a:rPr>
              <a:t>Охрана окружающей среды городского округа Архангельской области «Северодвинск»</a:t>
            </a:r>
            <a:endParaRPr lang="ru-RU" b="1" dirty="0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444904764"/>
              </p:ext>
            </p:extLst>
          </p:nvPr>
        </p:nvGraphicFramePr>
        <p:xfrm>
          <a:off x="536951" y="2366991"/>
          <a:ext cx="8307790" cy="1134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29145" y="1218811"/>
            <a:ext cx="8086725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50" dirty="0">
                <a:latin typeface="+mj-lt"/>
                <a:ea typeface="Times New Roman" panose="02020603050405020304" pitchFamily="18" charset="0"/>
              </a:rPr>
              <a:t>В рамках муниципальной программы предусмотрены мероприятия, планируемые за счет средств, поступающих в местный бюджет </a:t>
            </a:r>
            <a:r>
              <a:rPr lang="ru-RU" sz="1650" b="1" dirty="0">
                <a:latin typeface="+mj-lt"/>
                <a:ea typeface="Times New Roman" panose="02020603050405020304" pitchFamily="18" charset="0"/>
              </a:rPr>
              <a:t>от платы за негативное воздействие </a:t>
            </a:r>
            <a:br>
              <a:rPr lang="ru-RU" sz="1650" b="1" dirty="0">
                <a:latin typeface="+mj-lt"/>
                <a:ea typeface="Times New Roman" panose="02020603050405020304" pitchFamily="18" charset="0"/>
              </a:rPr>
            </a:br>
            <a:r>
              <a:rPr lang="ru-RU" sz="1650" b="1" dirty="0">
                <a:latin typeface="+mj-lt"/>
                <a:ea typeface="Times New Roman" panose="02020603050405020304" pitchFamily="18" charset="0"/>
              </a:rPr>
              <a:t>на окружающую среду</a:t>
            </a:r>
            <a:r>
              <a:rPr lang="ru-RU" sz="1650" dirty="0">
                <a:latin typeface="+mj-lt"/>
                <a:ea typeface="Times New Roman" panose="02020603050405020304" pitchFamily="18" charset="0"/>
              </a:rPr>
              <a:t> и в возмещение вреда, причиненного окружающей среде.</a:t>
            </a:r>
            <a:endParaRPr lang="ru-RU" sz="165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4" y="3923607"/>
            <a:ext cx="3137015" cy="1995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830" y="3923607"/>
            <a:ext cx="3000911" cy="1995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96" y="4230595"/>
            <a:ext cx="1462798" cy="1462798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85574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3639" y="17260"/>
            <a:ext cx="5568488" cy="7730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0"/>
              </a:rPr>
              <a:t>Мероприятия за счет </a:t>
            </a:r>
            <a:br>
              <a:rPr lang="ru-RU" sz="2700" b="1" dirty="0">
                <a:ln w="0"/>
              </a:rPr>
            </a:br>
            <a:r>
              <a:rPr lang="ru-RU" sz="2700" b="1" dirty="0">
                <a:ln w="0"/>
              </a:rPr>
              <a:t>экологических платежей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96974" y="691246"/>
            <a:ext cx="17526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ln w="0"/>
              </a:rPr>
              <a:t>Всего 133 329,2 тыс. руб.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38932986"/>
              </p:ext>
            </p:extLst>
          </p:nvPr>
        </p:nvGraphicFramePr>
        <p:xfrm>
          <a:off x="1557029" y="1167490"/>
          <a:ext cx="3198761" cy="2370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865511988"/>
              </p:ext>
            </p:extLst>
          </p:nvPr>
        </p:nvGraphicFramePr>
        <p:xfrm>
          <a:off x="3028650" y="3188172"/>
          <a:ext cx="3347560" cy="2705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970004923"/>
              </p:ext>
            </p:extLst>
          </p:nvPr>
        </p:nvGraphicFramePr>
        <p:xfrm>
          <a:off x="5139539" y="1136806"/>
          <a:ext cx="3661251" cy="2401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5" name="Овал 24"/>
          <p:cNvSpPr/>
          <p:nvPr/>
        </p:nvSpPr>
        <p:spPr>
          <a:xfrm>
            <a:off x="505278" y="1599683"/>
            <a:ext cx="847010" cy="83041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44" y="1599683"/>
            <a:ext cx="753113" cy="75311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6" y="4081549"/>
            <a:ext cx="2589951" cy="1721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52" y="4081549"/>
            <a:ext cx="2341099" cy="1721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0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8859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054" y="0"/>
            <a:ext cx="6272992" cy="48408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Адресная инвестиционная программа 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003381450"/>
              </p:ext>
            </p:extLst>
          </p:nvPr>
        </p:nvGraphicFramePr>
        <p:xfrm>
          <a:off x="465932" y="1846529"/>
          <a:ext cx="8235106" cy="4371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697920" y="1129124"/>
            <a:ext cx="2338949" cy="40011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407 049,4 тыс. руб.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25" y="821610"/>
            <a:ext cx="701711" cy="7017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6387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1006" y="0"/>
            <a:ext cx="6204412" cy="461357"/>
          </a:xfrm>
        </p:spPr>
        <p:txBody>
          <a:bodyPr>
            <a:noAutofit/>
          </a:bodyPr>
          <a:lstStyle/>
          <a:p>
            <a:pPr lvl="0" algn="ctr"/>
            <a:r>
              <a:rPr lang="ru-RU" sz="2400" b="1" dirty="0"/>
              <a:t>Адресная инвестиционная программа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877" y="955248"/>
            <a:ext cx="80248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50" dirty="0"/>
              <a:t>Строительство </a:t>
            </a:r>
            <a:r>
              <a:rPr lang="ru-RU" sz="1650" b="1" dirty="0"/>
              <a:t>пешеходного перехода </a:t>
            </a:r>
            <a:r>
              <a:rPr lang="ru-RU" sz="1650" dirty="0"/>
              <a:t>через железнодорожные пути в районе эстакады по проспекту Труда.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403214" y="1810251"/>
            <a:ext cx="2040077" cy="786562"/>
            <a:chOff x="3122" y="0"/>
            <a:chExt cx="3804367" cy="1513285"/>
          </a:xfrm>
          <a:solidFill>
            <a:srgbClr val="92D050"/>
          </a:solidFill>
        </p:grpSpPr>
        <p:sp>
          <p:nvSpPr>
            <p:cNvPr id="13" name="Шеврон 12"/>
            <p:cNvSpPr/>
            <p:nvPr/>
          </p:nvSpPr>
          <p:spPr>
            <a:xfrm>
              <a:off x="3122" y="0"/>
              <a:ext cx="3804367" cy="1513285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Шеврон 4"/>
            <p:cNvSpPr txBox="1"/>
            <p:nvPr/>
          </p:nvSpPr>
          <p:spPr>
            <a:xfrm>
              <a:off x="759764" y="70025"/>
              <a:ext cx="2204653" cy="14053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0011" tIns="30004" rIns="30004" bIns="30004" numCol="1" spcCol="1270" anchor="ctr" anchorCtr="0">
              <a:noAutofit/>
            </a:bodyPr>
            <a:lstStyle/>
            <a:p>
              <a:pPr algn="ctr"/>
              <a:r>
                <a:rPr lang="ru-RU" sz="2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15 414,1 тыс. руб.</a:t>
              </a:r>
            </a:p>
          </p:txBody>
        </p:sp>
      </p:grpSp>
      <p:pic>
        <p:nvPicPr>
          <p:cNvPr id="17" name="Рисунок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23" y="3325091"/>
            <a:ext cx="4700847" cy="2558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73" y="3391593"/>
            <a:ext cx="3353980" cy="2453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06" y="1878669"/>
            <a:ext cx="649727" cy="649727"/>
          </a:xfrm>
          <a:prstGeom prst="ellipse">
            <a:avLst/>
          </a:prstGeom>
          <a:ln w="6350" cap="rnd">
            <a:solidFill>
              <a:schemeClr val="tx1">
                <a:lumMod val="95000"/>
                <a:lumOff val="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656676" y="1692248"/>
            <a:ext cx="506499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ea typeface="Times New Roman" panose="02020603050405020304" pitchFamily="18" charset="0"/>
              </a:rPr>
              <a:t>Реализация мероприятия планируется в два этапа:</a:t>
            </a:r>
          </a:p>
          <a:p>
            <a:pPr algn="just"/>
            <a:r>
              <a:rPr lang="ru-RU" sz="1500" b="1" dirty="0">
                <a:ea typeface="Times New Roman" panose="02020603050405020304" pitchFamily="18" charset="0"/>
              </a:rPr>
              <a:t>1 этап. </a:t>
            </a:r>
            <a:r>
              <a:rPr lang="ru-RU" sz="1500" dirty="0">
                <a:ea typeface="Times New Roman" panose="02020603050405020304" pitchFamily="18" charset="0"/>
              </a:rPr>
              <a:t>Обустройство пешеходного перехода через железнодорожные пути в районе проспекта Труда;</a:t>
            </a:r>
          </a:p>
          <a:p>
            <a:pPr algn="just"/>
            <a:r>
              <a:rPr lang="ru-RU" sz="1500" b="1" dirty="0">
                <a:ea typeface="Times New Roman" panose="02020603050405020304" pitchFamily="18" charset="0"/>
              </a:rPr>
              <a:t>2 этап. </a:t>
            </a:r>
            <a:r>
              <a:rPr lang="ru-RU" sz="1500" dirty="0">
                <a:ea typeface="Times New Roman" panose="02020603050405020304" pitchFamily="18" charset="0"/>
              </a:rPr>
              <a:t>Строительство пешеходных дорожек с наружным освещением под путепроводом по проспекту Труда.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5655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847" y="0"/>
            <a:ext cx="6160770" cy="428452"/>
          </a:xfrm>
        </p:spPr>
        <p:txBody>
          <a:bodyPr>
            <a:noAutofit/>
          </a:bodyPr>
          <a:lstStyle/>
          <a:p>
            <a:pPr lvl="0" algn="ctr"/>
            <a:r>
              <a:rPr lang="ru-RU" sz="2400" b="1" dirty="0"/>
              <a:t>Адресная инвестиционная программа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6280" y="972688"/>
            <a:ext cx="8024899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dirty="0">
                <a:latin typeface="+mj-lt"/>
              </a:rPr>
              <a:t>Строительство </a:t>
            </a:r>
            <a:r>
              <a:rPr lang="ru-RU" sz="1650" b="1" dirty="0">
                <a:latin typeface="+mj-lt"/>
              </a:rPr>
              <a:t>объекта «Здание крытой ледовой арены учебно – тренировочного комплекса на территории стадиона «Север»  </a:t>
            </a:r>
            <a:r>
              <a:rPr lang="ru-RU" sz="1650" dirty="0">
                <a:latin typeface="+mj-lt"/>
              </a:rPr>
              <a:t>предусмотрены средства местного бюджета в сумме: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2266759" y="2028991"/>
            <a:ext cx="2029514" cy="786562"/>
            <a:chOff x="101945" y="0"/>
            <a:chExt cx="3784669" cy="1513285"/>
          </a:xfrm>
          <a:solidFill>
            <a:srgbClr val="92D050"/>
          </a:solidFill>
        </p:grpSpPr>
        <p:sp>
          <p:nvSpPr>
            <p:cNvPr id="13" name="Шеврон 12"/>
            <p:cNvSpPr/>
            <p:nvPr/>
          </p:nvSpPr>
          <p:spPr>
            <a:xfrm>
              <a:off x="101945" y="0"/>
              <a:ext cx="3784669" cy="1513285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Шеврон 4"/>
            <p:cNvSpPr txBox="1"/>
            <p:nvPr/>
          </p:nvSpPr>
          <p:spPr>
            <a:xfrm>
              <a:off x="875409" y="70025"/>
              <a:ext cx="2089008" cy="14053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0011" tIns="30004" rIns="30004" bIns="30004" numCol="1" spcCol="1270" anchor="ctr" anchorCtr="0">
              <a:noAutofit/>
            </a:bodyPr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234 435,1</a:t>
              </a:r>
            </a:p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тыс. руб.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798" y="2028991"/>
            <a:ext cx="3965790" cy="2602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5" y="3283314"/>
            <a:ext cx="3946468" cy="261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27" y="1982360"/>
            <a:ext cx="896507" cy="8965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53090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Группа 61">
            <a:extLst>
              <a:ext uri="{FF2B5EF4-FFF2-40B4-BE49-F238E27FC236}">
                <a16:creationId xmlns:a16="http://schemas.microsoft.com/office/drawing/2014/main" xmlns="" id="{0C7A093D-D33A-4C0B-B4D5-AF82B4A03610}"/>
              </a:ext>
            </a:extLst>
          </p:cNvPr>
          <p:cNvGrpSpPr/>
          <p:nvPr/>
        </p:nvGrpSpPr>
        <p:grpSpPr>
          <a:xfrm>
            <a:off x="1404626" y="4372162"/>
            <a:ext cx="2686623" cy="1861328"/>
            <a:chOff x="4720229" y="3068391"/>
            <a:chExt cx="2697000" cy="3014409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xmlns="" id="{E12941AE-216D-4E25-8480-02CD78C209FA}"/>
                </a:ext>
              </a:extLst>
            </p:cNvPr>
            <p:cNvSpPr/>
            <p:nvPr/>
          </p:nvSpPr>
          <p:spPr>
            <a:xfrm>
              <a:off x="4720229" y="5004000"/>
              <a:ext cx="2697000" cy="1078800"/>
            </a:xfrm>
            <a:prstGeom prst="ellipse">
              <a:avLst/>
            </a:prstGeom>
            <a:gradFill flip="none" rotWithShape="1">
              <a:gsLst>
                <a:gs pos="87000">
                  <a:schemeClr val="bg1">
                    <a:lumMod val="85000"/>
                    <a:alpha val="51000"/>
                  </a:schemeClr>
                </a:gs>
                <a:gs pos="41000">
                  <a:schemeClr val="tx1"/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xmlns="" id="{53BAA9B1-C6F3-4D98-96E4-5E91DA9E75B9}"/>
                </a:ext>
              </a:extLst>
            </p:cNvPr>
            <p:cNvSpPr/>
            <p:nvPr/>
          </p:nvSpPr>
          <p:spPr>
            <a:xfrm>
              <a:off x="5196000" y="3429000"/>
              <a:ext cx="1845000" cy="2430000"/>
            </a:xfrm>
            <a:custGeom>
              <a:avLst/>
              <a:gdLst>
                <a:gd name="connsiteX0" fmla="*/ 0 w 1845000"/>
                <a:gd name="connsiteY0" fmla="*/ 0 h 2430000"/>
                <a:gd name="connsiteX1" fmla="*/ 1845000 w 1845000"/>
                <a:gd name="connsiteY1" fmla="*/ 0 h 2430000"/>
                <a:gd name="connsiteX2" fmla="*/ 1845000 w 1845000"/>
                <a:gd name="connsiteY2" fmla="*/ 2160000 h 2430000"/>
                <a:gd name="connsiteX3" fmla="*/ 922500 w 1845000"/>
                <a:gd name="connsiteY3" fmla="*/ 2430000 h 2430000"/>
                <a:gd name="connsiteX4" fmla="*/ 0 w 1845000"/>
                <a:gd name="connsiteY4" fmla="*/ 2160000 h 243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2430000">
                  <a:moveTo>
                    <a:pt x="0" y="0"/>
                  </a:moveTo>
                  <a:lnTo>
                    <a:pt x="1845000" y="0"/>
                  </a:lnTo>
                  <a:lnTo>
                    <a:pt x="1845000" y="2160000"/>
                  </a:lnTo>
                  <a:cubicBezTo>
                    <a:pt x="1845000" y="2309117"/>
                    <a:pt x="1431983" y="2430000"/>
                    <a:pt x="922500" y="2430000"/>
                  </a:cubicBezTo>
                  <a:cubicBezTo>
                    <a:pt x="413017" y="2430000"/>
                    <a:pt x="0" y="2309117"/>
                    <a:pt x="0" y="2160000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3"/>
                </a:gs>
                <a:gs pos="92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xmlns="" id="{6B2368DF-F413-40D7-98EF-1EB37BCB1AF7}"/>
                </a:ext>
              </a:extLst>
            </p:cNvPr>
            <p:cNvSpPr/>
            <p:nvPr/>
          </p:nvSpPr>
          <p:spPr>
            <a:xfrm>
              <a:off x="5195999" y="3068391"/>
              <a:ext cx="1858751" cy="63061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xmlns="" id="{FAFB410D-7F5C-4CEA-9F08-745D496A7B6D}"/>
              </a:ext>
            </a:extLst>
          </p:cNvPr>
          <p:cNvGrpSpPr/>
          <p:nvPr/>
        </p:nvGrpSpPr>
        <p:grpSpPr>
          <a:xfrm>
            <a:off x="1878566" y="2860302"/>
            <a:ext cx="1845000" cy="1676596"/>
            <a:chOff x="7491000" y="3879000"/>
            <a:chExt cx="1845000" cy="1980000"/>
          </a:xfrm>
        </p:grpSpPr>
        <p:sp>
          <p:nvSpPr>
            <p:cNvPr id="68" name="Полилиния: фигура 67">
              <a:extLst>
                <a:ext uri="{FF2B5EF4-FFF2-40B4-BE49-F238E27FC236}">
                  <a16:creationId xmlns:a16="http://schemas.microsoft.com/office/drawing/2014/main" xmlns="" id="{E78FFAF1-99CF-4C9F-A024-6A771130C8E5}"/>
                </a:ext>
              </a:extLst>
            </p:cNvPr>
            <p:cNvSpPr/>
            <p:nvPr/>
          </p:nvSpPr>
          <p:spPr>
            <a:xfrm>
              <a:off x="7491000" y="4149000"/>
              <a:ext cx="1845000" cy="1710000"/>
            </a:xfrm>
            <a:custGeom>
              <a:avLst/>
              <a:gdLst>
                <a:gd name="connsiteX0" fmla="*/ 0 w 1845000"/>
                <a:gd name="connsiteY0" fmla="*/ 0 h 1710000"/>
                <a:gd name="connsiteX1" fmla="*/ 1845000 w 1845000"/>
                <a:gd name="connsiteY1" fmla="*/ 0 h 1710000"/>
                <a:gd name="connsiteX2" fmla="*/ 1845000 w 1845000"/>
                <a:gd name="connsiteY2" fmla="*/ 1440000 h 1710000"/>
                <a:gd name="connsiteX3" fmla="*/ 922500 w 1845000"/>
                <a:gd name="connsiteY3" fmla="*/ 1710000 h 1710000"/>
                <a:gd name="connsiteX4" fmla="*/ 0 w 1845000"/>
                <a:gd name="connsiteY4" fmla="*/ 1440000 h 17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1710000">
                  <a:moveTo>
                    <a:pt x="0" y="0"/>
                  </a:moveTo>
                  <a:lnTo>
                    <a:pt x="1845000" y="0"/>
                  </a:lnTo>
                  <a:lnTo>
                    <a:pt x="1845000" y="1440000"/>
                  </a:lnTo>
                  <a:cubicBezTo>
                    <a:pt x="1845000" y="1589117"/>
                    <a:pt x="1431983" y="1710000"/>
                    <a:pt x="922500" y="1710000"/>
                  </a:cubicBezTo>
                  <a:cubicBezTo>
                    <a:pt x="413017" y="1710000"/>
                    <a:pt x="0" y="1589117"/>
                    <a:pt x="0" y="1440000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4"/>
                </a:gs>
                <a:gs pos="92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xmlns="" id="{C6E7A692-1B49-4B76-855C-B6C2051B1FF3}"/>
                </a:ext>
              </a:extLst>
            </p:cNvPr>
            <p:cNvSpPr/>
            <p:nvPr/>
          </p:nvSpPr>
          <p:spPr>
            <a:xfrm>
              <a:off x="7491000" y="3879000"/>
              <a:ext cx="1845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8" name="Овал 77">
            <a:extLst>
              <a:ext uri="{FF2B5EF4-FFF2-40B4-BE49-F238E27FC236}">
                <a16:creationId xmlns:a16="http://schemas.microsoft.com/office/drawing/2014/main" xmlns="" id="{DD4772F0-8CD5-4F2E-9381-55CCF2F9D976}"/>
              </a:ext>
            </a:extLst>
          </p:cNvPr>
          <p:cNvSpPr/>
          <p:nvPr/>
        </p:nvSpPr>
        <p:spPr>
          <a:xfrm>
            <a:off x="2293338" y="2853961"/>
            <a:ext cx="1000472" cy="365903"/>
          </a:xfrm>
          <a:prstGeom prst="ellipse">
            <a:avLst/>
          </a:prstGeom>
          <a:gradFill flip="none" rotWithShape="1">
            <a:gsLst>
              <a:gs pos="17000">
                <a:schemeClr val="accent4">
                  <a:lumMod val="60000"/>
                  <a:lumOff val="4000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xmlns="" id="{3FBFAA4A-0615-46C3-A0EA-A2B41EC4F078}"/>
              </a:ext>
            </a:extLst>
          </p:cNvPr>
          <p:cNvSpPr/>
          <p:nvPr/>
        </p:nvSpPr>
        <p:spPr>
          <a:xfrm>
            <a:off x="2185451" y="1861873"/>
            <a:ext cx="1231229" cy="1231229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13500000" scaled="1"/>
            <a:tileRect/>
          </a:gra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D266FF0F-EFC3-4E37-97C1-7215383CE3E8}"/>
              </a:ext>
            </a:extLst>
          </p:cNvPr>
          <p:cNvSpPr txBox="1"/>
          <p:nvPr/>
        </p:nvSpPr>
        <p:spPr>
          <a:xfrm>
            <a:off x="2415857" y="227680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2024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00C82282-5839-45A1-9038-F7F12B48CCEC}"/>
              </a:ext>
            </a:extLst>
          </p:cNvPr>
          <p:cNvSpPr txBox="1"/>
          <p:nvPr/>
        </p:nvSpPr>
        <p:spPr>
          <a:xfrm>
            <a:off x="2101198" y="5104358"/>
            <a:ext cx="148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9 719 981,8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"/>
          <a:srcRect l="24298" t="-345" r="24298" b="-126"/>
          <a:stretch/>
        </p:blipFill>
        <p:spPr>
          <a:xfrm>
            <a:off x="8457580" y="8060"/>
            <a:ext cx="686420" cy="76477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74985" y="3644803"/>
            <a:ext cx="1404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ctr"/>
            <a:r>
              <a:rPr lang="ru-RU" sz="2000" b="1" dirty="0"/>
              <a:t>9 388 540,1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0C7A093D-D33A-4C0B-B4D5-AF82B4A03610}"/>
              </a:ext>
            </a:extLst>
          </p:cNvPr>
          <p:cNvGrpSpPr/>
          <p:nvPr/>
        </p:nvGrpSpPr>
        <p:grpSpPr>
          <a:xfrm>
            <a:off x="3791452" y="4210539"/>
            <a:ext cx="2690171" cy="2022951"/>
            <a:chOff x="4720229" y="3053867"/>
            <a:chExt cx="2697000" cy="3028933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xmlns="" id="{E12941AE-216D-4E25-8480-02CD78C209FA}"/>
                </a:ext>
              </a:extLst>
            </p:cNvPr>
            <p:cNvSpPr/>
            <p:nvPr/>
          </p:nvSpPr>
          <p:spPr>
            <a:xfrm>
              <a:off x="4720229" y="5004000"/>
              <a:ext cx="2697000" cy="1078800"/>
            </a:xfrm>
            <a:prstGeom prst="ellipse">
              <a:avLst/>
            </a:prstGeom>
            <a:gradFill flip="none" rotWithShape="1">
              <a:gsLst>
                <a:gs pos="87000">
                  <a:schemeClr val="bg1">
                    <a:lumMod val="85000"/>
                    <a:alpha val="51000"/>
                  </a:schemeClr>
                </a:gs>
                <a:gs pos="41000">
                  <a:schemeClr val="tx1"/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: фигура 63">
              <a:extLst>
                <a:ext uri="{FF2B5EF4-FFF2-40B4-BE49-F238E27FC236}">
                  <a16:creationId xmlns:a16="http://schemas.microsoft.com/office/drawing/2014/main" xmlns="" id="{53BAA9B1-C6F3-4D98-96E4-5E91DA9E75B9}"/>
                </a:ext>
              </a:extLst>
            </p:cNvPr>
            <p:cNvSpPr/>
            <p:nvPr/>
          </p:nvSpPr>
          <p:spPr>
            <a:xfrm>
              <a:off x="5196000" y="3429000"/>
              <a:ext cx="1845000" cy="2430000"/>
            </a:xfrm>
            <a:custGeom>
              <a:avLst/>
              <a:gdLst>
                <a:gd name="connsiteX0" fmla="*/ 0 w 1845000"/>
                <a:gd name="connsiteY0" fmla="*/ 0 h 2430000"/>
                <a:gd name="connsiteX1" fmla="*/ 1845000 w 1845000"/>
                <a:gd name="connsiteY1" fmla="*/ 0 h 2430000"/>
                <a:gd name="connsiteX2" fmla="*/ 1845000 w 1845000"/>
                <a:gd name="connsiteY2" fmla="*/ 2160000 h 2430000"/>
                <a:gd name="connsiteX3" fmla="*/ 922500 w 1845000"/>
                <a:gd name="connsiteY3" fmla="*/ 2430000 h 2430000"/>
                <a:gd name="connsiteX4" fmla="*/ 0 w 1845000"/>
                <a:gd name="connsiteY4" fmla="*/ 2160000 h 243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2430000">
                  <a:moveTo>
                    <a:pt x="0" y="0"/>
                  </a:moveTo>
                  <a:lnTo>
                    <a:pt x="1845000" y="0"/>
                  </a:lnTo>
                  <a:lnTo>
                    <a:pt x="1845000" y="2160000"/>
                  </a:lnTo>
                  <a:cubicBezTo>
                    <a:pt x="1845000" y="2309117"/>
                    <a:pt x="1431983" y="2430000"/>
                    <a:pt x="922500" y="2430000"/>
                  </a:cubicBezTo>
                  <a:cubicBezTo>
                    <a:pt x="413017" y="2430000"/>
                    <a:pt x="0" y="2309117"/>
                    <a:pt x="0" y="216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xmlns="" id="{6B2368DF-F413-40D7-98EF-1EB37BCB1AF7}"/>
                </a:ext>
              </a:extLst>
            </p:cNvPr>
            <p:cNvSpPr/>
            <p:nvPr/>
          </p:nvSpPr>
          <p:spPr>
            <a:xfrm>
              <a:off x="5190050" y="3053867"/>
              <a:ext cx="1858751" cy="630611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FAFB410D-7F5C-4CEA-9F08-745D496A7B6D}"/>
              </a:ext>
            </a:extLst>
          </p:cNvPr>
          <p:cNvGrpSpPr/>
          <p:nvPr/>
        </p:nvGrpSpPr>
        <p:grpSpPr>
          <a:xfrm>
            <a:off x="4241699" y="2561307"/>
            <a:ext cx="1845000" cy="1861829"/>
            <a:chOff x="7491000" y="3879000"/>
            <a:chExt cx="1845000" cy="1980000"/>
          </a:xfr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</p:grpSpPr>
        <p:sp>
          <p:nvSpPr>
            <p:cNvPr id="41" name="Полилиния: фигура 67">
              <a:extLst>
                <a:ext uri="{FF2B5EF4-FFF2-40B4-BE49-F238E27FC236}">
                  <a16:creationId xmlns:a16="http://schemas.microsoft.com/office/drawing/2014/main" xmlns="" id="{E78FFAF1-99CF-4C9F-A024-6A771130C8E5}"/>
                </a:ext>
              </a:extLst>
            </p:cNvPr>
            <p:cNvSpPr/>
            <p:nvPr/>
          </p:nvSpPr>
          <p:spPr>
            <a:xfrm>
              <a:off x="7491000" y="4149000"/>
              <a:ext cx="1845000" cy="1710000"/>
            </a:xfrm>
            <a:custGeom>
              <a:avLst/>
              <a:gdLst>
                <a:gd name="connsiteX0" fmla="*/ 0 w 1845000"/>
                <a:gd name="connsiteY0" fmla="*/ 0 h 1710000"/>
                <a:gd name="connsiteX1" fmla="*/ 1845000 w 1845000"/>
                <a:gd name="connsiteY1" fmla="*/ 0 h 1710000"/>
                <a:gd name="connsiteX2" fmla="*/ 1845000 w 1845000"/>
                <a:gd name="connsiteY2" fmla="*/ 1440000 h 1710000"/>
                <a:gd name="connsiteX3" fmla="*/ 922500 w 1845000"/>
                <a:gd name="connsiteY3" fmla="*/ 1710000 h 1710000"/>
                <a:gd name="connsiteX4" fmla="*/ 0 w 1845000"/>
                <a:gd name="connsiteY4" fmla="*/ 1440000 h 17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1710000">
                  <a:moveTo>
                    <a:pt x="0" y="0"/>
                  </a:moveTo>
                  <a:lnTo>
                    <a:pt x="1845000" y="0"/>
                  </a:lnTo>
                  <a:lnTo>
                    <a:pt x="1845000" y="1440000"/>
                  </a:lnTo>
                  <a:cubicBezTo>
                    <a:pt x="1845000" y="1589117"/>
                    <a:pt x="1431983" y="1710000"/>
                    <a:pt x="922500" y="1710000"/>
                  </a:cubicBezTo>
                  <a:cubicBezTo>
                    <a:pt x="413017" y="1710000"/>
                    <a:pt x="0" y="1589117"/>
                    <a:pt x="0" y="14400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xmlns="" id="{C6E7A692-1B49-4B76-855C-B6C2051B1FF3}"/>
                </a:ext>
              </a:extLst>
            </p:cNvPr>
            <p:cNvSpPr/>
            <p:nvPr/>
          </p:nvSpPr>
          <p:spPr>
            <a:xfrm>
              <a:off x="7491000" y="3879000"/>
              <a:ext cx="1845000" cy="540000"/>
            </a:xfrm>
            <a:prstGeom prst="ellipse">
              <a:avLst/>
            </a:prstGeom>
            <a:grpFill/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E778F785-B50D-4B2E-8398-5BBDA5CF1887}"/>
              </a:ext>
            </a:extLst>
          </p:cNvPr>
          <p:cNvSpPr txBox="1"/>
          <p:nvPr/>
        </p:nvSpPr>
        <p:spPr>
          <a:xfrm>
            <a:off x="4511376" y="5104358"/>
            <a:ext cx="148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9 861 030,2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778F785-B50D-4B2E-8398-5BBDA5CF1887}"/>
              </a:ext>
            </a:extLst>
          </p:cNvPr>
          <p:cNvSpPr txBox="1"/>
          <p:nvPr/>
        </p:nvSpPr>
        <p:spPr>
          <a:xfrm>
            <a:off x="4497341" y="3431300"/>
            <a:ext cx="148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9 861 030,2</a:t>
            </a: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xmlns="" id="{192D3683-6019-4004-88E9-55E7061A8681}"/>
              </a:ext>
            </a:extLst>
          </p:cNvPr>
          <p:cNvSpPr/>
          <p:nvPr/>
        </p:nvSpPr>
        <p:spPr>
          <a:xfrm>
            <a:off x="4705146" y="2600545"/>
            <a:ext cx="1000472" cy="365903"/>
          </a:xfrm>
          <a:prstGeom prst="ellipse">
            <a:avLst/>
          </a:prstGeom>
          <a:gradFill flip="none" rotWithShape="1">
            <a:gsLst>
              <a:gs pos="17000">
                <a:schemeClr val="accent2">
                  <a:lumMod val="7500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3967425D-B58D-40F3-9C53-6AE49BDA8FB4}"/>
              </a:ext>
            </a:extLst>
          </p:cNvPr>
          <p:cNvSpPr/>
          <p:nvPr/>
        </p:nvSpPr>
        <p:spPr>
          <a:xfrm>
            <a:off x="4555959" y="1629749"/>
            <a:ext cx="1231229" cy="1231229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13500000" scaled="1"/>
            <a:tileRect/>
          </a:gra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0C7A093D-D33A-4C0B-B4D5-AF82B4A03610}"/>
              </a:ext>
            </a:extLst>
          </p:cNvPr>
          <p:cNvGrpSpPr/>
          <p:nvPr/>
        </p:nvGrpSpPr>
        <p:grpSpPr>
          <a:xfrm>
            <a:off x="6250275" y="3972602"/>
            <a:ext cx="2690171" cy="2285707"/>
            <a:chOff x="4720229" y="3053867"/>
            <a:chExt cx="2697000" cy="3028933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E12941AE-216D-4E25-8480-02CD78C209FA}"/>
                </a:ext>
              </a:extLst>
            </p:cNvPr>
            <p:cNvSpPr/>
            <p:nvPr/>
          </p:nvSpPr>
          <p:spPr>
            <a:xfrm>
              <a:off x="4720229" y="5004000"/>
              <a:ext cx="2697000" cy="1078800"/>
            </a:xfrm>
            <a:prstGeom prst="ellipse">
              <a:avLst/>
            </a:prstGeom>
            <a:gradFill flip="none" rotWithShape="1">
              <a:gsLst>
                <a:gs pos="87000">
                  <a:schemeClr val="bg1">
                    <a:lumMod val="85000"/>
                    <a:alpha val="51000"/>
                  </a:schemeClr>
                </a:gs>
                <a:gs pos="41000">
                  <a:schemeClr val="tx1"/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: фигура 63">
              <a:extLst>
                <a:ext uri="{FF2B5EF4-FFF2-40B4-BE49-F238E27FC236}">
                  <a16:creationId xmlns:a16="http://schemas.microsoft.com/office/drawing/2014/main" xmlns="" id="{53BAA9B1-C6F3-4D98-96E4-5E91DA9E75B9}"/>
                </a:ext>
              </a:extLst>
            </p:cNvPr>
            <p:cNvSpPr/>
            <p:nvPr/>
          </p:nvSpPr>
          <p:spPr>
            <a:xfrm>
              <a:off x="5196000" y="3429000"/>
              <a:ext cx="1845000" cy="2430000"/>
            </a:xfrm>
            <a:custGeom>
              <a:avLst/>
              <a:gdLst>
                <a:gd name="connsiteX0" fmla="*/ 0 w 1845000"/>
                <a:gd name="connsiteY0" fmla="*/ 0 h 2430000"/>
                <a:gd name="connsiteX1" fmla="*/ 1845000 w 1845000"/>
                <a:gd name="connsiteY1" fmla="*/ 0 h 2430000"/>
                <a:gd name="connsiteX2" fmla="*/ 1845000 w 1845000"/>
                <a:gd name="connsiteY2" fmla="*/ 2160000 h 2430000"/>
                <a:gd name="connsiteX3" fmla="*/ 922500 w 1845000"/>
                <a:gd name="connsiteY3" fmla="*/ 2430000 h 2430000"/>
                <a:gd name="connsiteX4" fmla="*/ 0 w 1845000"/>
                <a:gd name="connsiteY4" fmla="*/ 2160000 h 243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2430000">
                  <a:moveTo>
                    <a:pt x="0" y="0"/>
                  </a:moveTo>
                  <a:lnTo>
                    <a:pt x="1845000" y="0"/>
                  </a:lnTo>
                  <a:lnTo>
                    <a:pt x="1845000" y="2160000"/>
                  </a:lnTo>
                  <a:cubicBezTo>
                    <a:pt x="1845000" y="2309117"/>
                    <a:pt x="1431983" y="2430000"/>
                    <a:pt x="922500" y="2430000"/>
                  </a:cubicBezTo>
                  <a:cubicBezTo>
                    <a:pt x="413017" y="2430000"/>
                    <a:pt x="0" y="2309117"/>
                    <a:pt x="0" y="216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xmlns="" id="{6B2368DF-F413-40D7-98EF-1EB37BCB1AF7}"/>
                </a:ext>
              </a:extLst>
            </p:cNvPr>
            <p:cNvSpPr/>
            <p:nvPr/>
          </p:nvSpPr>
          <p:spPr>
            <a:xfrm>
              <a:off x="5190050" y="3053867"/>
              <a:ext cx="1858751" cy="63061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B0FFABD0-F785-462F-8C85-DA733279F680}"/>
              </a:ext>
            </a:extLst>
          </p:cNvPr>
          <p:cNvSpPr txBox="1"/>
          <p:nvPr/>
        </p:nvSpPr>
        <p:spPr>
          <a:xfrm>
            <a:off x="4774130" y="203781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2025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0C7A093D-D33A-4C0B-B4D5-AF82B4A03610}"/>
              </a:ext>
            </a:extLst>
          </p:cNvPr>
          <p:cNvGrpSpPr/>
          <p:nvPr/>
        </p:nvGrpSpPr>
        <p:grpSpPr>
          <a:xfrm>
            <a:off x="6724841" y="2392276"/>
            <a:ext cx="1854045" cy="1873479"/>
            <a:chOff x="5190050" y="3053867"/>
            <a:chExt cx="1858751" cy="2805133"/>
          </a:xfrm>
          <a:gradFill flip="none" rotWithShape="1">
            <a:gsLst>
              <a:gs pos="0">
                <a:srgbClr val="00CC99">
                  <a:shade val="30000"/>
                  <a:satMod val="115000"/>
                </a:srgbClr>
              </a:gs>
              <a:gs pos="50000">
                <a:srgbClr val="00CC99">
                  <a:shade val="67500"/>
                  <a:satMod val="115000"/>
                </a:srgbClr>
              </a:gs>
              <a:gs pos="100000">
                <a:srgbClr val="00CC99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49" name="Полилиния: фигура 63">
              <a:extLst>
                <a:ext uri="{FF2B5EF4-FFF2-40B4-BE49-F238E27FC236}">
                  <a16:creationId xmlns:a16="http://schemas.microsoft.com/office/drawing/2014/main" xmlns="" id="{53BAA9B1-C6F3-4D98-96E4-5E91DA9E75B9}"/>
                </a:ext>
              </a:extLst>
            </p:cNvPr>
            <p:cNvSpPr/>
            <p:nvPr/>
          </p:nvSpPr>
          <p:spPr>
            <a:xfrm>
              <a:off x="5196000" y="3429000"/>
              <a:ext cx="1845000" cy="2430000"/>
            </a:xfrm>
            <a:custGeom>
              <a:avLst/>
              <a:gdLst>
                <a:gd name="connsiteX0" fmla="*/ 0 w 1845000"/>
                <a:gd name="connsiteY0" fmla="*/ 0 h 2430000"/>
                <a:gd name="connsiteX1" fmla="*/ 1845000 w 1845000"/>
                <a:gd name="connsiteY1" fmla="*/ 0 h 2430000"/>
                <a:gd name="connsiteX2" fmla="*/ 1845000 w 1845000"/>
                <a:gd name="connsiteY2" fmla="*/ 2160000 h 2430000"/>
                <a:gd name="connsiteX3" fmla="*/ 922500 w 1845000"/>
                <a:gd name="connsiteY3" fmla="*/ 2430000 h 2430000"/>
                <a:gd name="connsiteX4" fmla="*/ 0 w 1845000"/>
                <a:gd name="connsiteY4" fmla="*/ 2160000 h 243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000" h="2430000">
                  <a:moveTo>
                    <a:pt x="0" y="0"/>
                  </a:moveTo>
                  <a:lnTo>
                    <a:pt x="1845000" y="0"/>
                  </a:lnTo>
                  <a:lnTo>
                    <a:pt x="1845000" y="2160000"/>
                  </a:lnTo>
                  <a:cubicBezTo>
                    <a:pt x="1845000" y="2309117"/>
                    <a:pt x="1431983" y="2430000"/>
                    <a:pt x="922500" y="2430000"/>
                  </a:cubicBezTo>
                  <a:cubicBezTo>
                    <a:pt x="413017" y="2430000"/>
                    <a:pt x="0" y="2309117"/>
                    <a:pt x="0" y="21600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xmlns="" id="{6B2368DF-F413-40D7-98EF-1EB37BCB1AF7}"/>
                </a:ext>
              </a:extLst>
            </p:cNvPr>
            <p:cNvSpPr/>
            <p:nvPr/>
          </p:nvSpPr>
          <p:spPr>
            <a:xfrm>
              <a:off x="5190050" y="3053867"/>
              <a:ext cx="1858751" cy="630611"/>
            </a:xfrm>
            <a:prstGeom prst="ellipse">
              <a:avLst/>
            </a:prstGeom>
            <a:grpFill/>
            <a:ln>
              <a:gradFill>
                <a:gsLst>
                  <a:gs pos="39000">
                    <a:schemeClr val="bg1">
                      <a:lumMod val="95000"/>
                      <a:alpha val="0"/>
                    </a:schemeClr>
                  </a:gs>
                  <a:gs pos="0">
                    <a:schemeClr val="bg1"/>
                  </a:gs>
                  <a:gs pos="70000">
                    <a:schemeClr val="bg1">
                      <a:lumMod val="95000"/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2" name="Овал 81">
            <a:extLst>
              <a:ext uri="{FF2B5EF4-FFF2-40B4-BE49-F238E27FC236}">
                <a16:creationId xmlns:a16="http://schemas.microsoft.com/office/drawing/2014/main" xmlns="" id="{EB4EF31B-53E5-422D-9035-3ED8BCA35371}"/>
              </a:ext>
            </a:extLst>
          </p:cNvPr>
          <p:cNvSpPr/>
          <p:nvPr/>
        </p:nvSpPr>
        <p:spPr>
          <a:xfrm>
            <a:off x="7126510" y="2366234"/>
            <a:ext cx="1050819" cy="365903"/>
          </a:xfrm>
          <a:prstGeom prst="ellipse">
            <a:avLst/>
          </a:prstGeom>
          <a:gradFill flip="none" rotWithShape="1">
            <a:gsLst>
              <a:gs pos="17000">
                <a:srgbClr val="00B050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xmlns="" id="{3A47552E-45DF-4D13-8D8E-AE0250DB6A7E}"/>
              </a:ext>
            </a:extLst>
          </p:cNvPr>
          <p:cNvSpPr/>
          <p:nvPr/>
        </p:nvSpPr>
        <p:spPr>
          <a:xfrm>
            <a:off x="7036247" y="1379919"/>
            <a:ext cx="1231229" cy="1231229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13500000" scaled="1"/>
            <a:tileRect/>
          </a:gra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E97F88FD-DABF-4953-B065-313F6D3141E7}"/>
              </a:ext>
            </a:extLst>
          </p:cNvPr>
          <p:cNvSpPr txBox="1"/>
          <p:nvPr/>
        </p:nvSpPr>
        <p:spPr>
          <a:xfrm>
            <a:off x="7025741" y="4942768"/>
            <a:ext cx="1661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10 163 448,1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9E809EF0-8C4D-4F24-8A8F-9E6291845661}"/>
              </a:ext>
            </a:extLst>
          </p:cNvPr>
          <p:cNvSpPr txBox="1"/>
          <p:nvPr/>
        </p:nvSpPr>
        <p:spPr>
          <a:xfrm>
            <a:off x="7248546" y="174261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2026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97F88FD-DABF-4953-B065-313F6D3141E7}"/>
              </a:ext>
            </a:extLst>
          </p:cNvPr>
          <p:cNvSpPr txBox="1"/>
          <p:nvPr/>
        </p:nvSpPr>
        <p:spPr>
          <a:xfrm>
            <a:off x="7025741" y="3219864"/>
            <a:ext cx="1661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10 153 250,3</a:t>
            </a: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762224" y="165826"/>
            <a:ext cx="7897398" cy="748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/>
              <a:t>Основные параметры местного бюджета </a:t>
            </a:r>
            <a:br>
              <a:rPr lang="ru-RU" sz="2800" b="1" dirty="0"/>
            </a:br>
            <a:r>
              <a:rPr lang="ru-RU" sz="2800" b="1" dirty="0"/>
              <a:t>на 2024 - 2026 годы, тыс. руб.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2800" b="1" dirty="0"/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-115728" y="3634765"/>
            <a:ext cx="2074413" cy="419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/>
              <a:t>Доходы</a:t>
            </a:r>
            <a:r>
              <a:rPr lang="ru-RU" sz="2800" b="1" dirty="0"/>
              <a:t> </a:t>
            </a: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6846" y="5084491"/>
            <a:ext cx="1852523" cy="455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/>
              <a:t>Расходы</a:t>
            </a:r>
            <a:r>
              <a:rPr lang="ru-RU" sz="2800" b="1" dirty="0"/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0C82282-5839-45A1-9038-F7F12B48CCEC}"/>
              </a:ext>
            </a:extLst>
          </p:cNvPr>
          <p:cNvSpPr txBox="1"/>
          <p:nvPr/>
        </p:nvSpPr>
        <p:spPr>
          <a:xfrm>
            <a:off x="2291980" y="4469032"/>
            <a:ext cx="1105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-331 441,7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0C82282-5839-45A1-9038-F7F12B48CCEC}"/>
              </a:ext>
            </a:extLst>
          </p:cNvPr>
          <p:cNvSpPr txBox="1"/>
          <p:nvPr/>
        </p:nvSpPr>
        <p:spPr>
          <a:xfrm>
            <a:off x="4991087" y="4346419"/>
            <a:ext cx="714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0,0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0C82282-5839-45A1-9038-F7F12B48CCEC}"/>
              </a:ext>
            </a:extLst>
          </p:cNvPr>
          <p:cNvSpPr txBox="1"/>
          <p:nvPr/>
        </p:nvSpPr>
        <p:spPr>
          <a:xfrm>
            <a:off x="7161569" y="4167756"/>
            <a:ext cx="1105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- 10 197,7</a:t>
            </a:r>
          </a:p>
        </p:txBody>
      </p:sp>
      <p:sp>
        <p:nvSpPr>
          <p:cNvPr id="57" name="Заголовок 1"/>
          <p:cNvSpPr txBox="1">
            <a:spLocks/>
          </p:cNvSpPr>
          <p:nvPr/>
        </p:nvSpPr>
        <p:spPr>
          <a:xfrm>
            <a:off x="101601" y="4377957"/>
            <a:ext cx="1761787" cy="4745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/>
              <a:t>Дефицит</a:t>
            </a:r>
          </a:p>
        </p:txBody>
      </p:sp>
    </p:spTree>
    <p:extLst>
      <p:ext uri="{BB962C8B-B14F-4D97-AF65-F5344CB8AC3E}">
        <p14:creationId xmlns:p14="http://schemas.microsoft.com/office/powerpoint/2010/main" val="242057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768" y="0"/>
            <a:ext cx="88520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latin typeface="+mj-lt"/>
                <a:cs typeface="Times New Roman" panose="02020603050405020304" pitchFamily="18" charset="0"/>
              </a:rPr>
              <a:t>Объем доходов бюджета Северодвинска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latin typeface="+mj-lt"/>
                <a:cs typeface="Times New Roman" panose="02020603050405020304" pitchFamily="18" charset="0"/>
              </a:rPr>
              <a:t>на 2024-2026 годы, тыс. руб.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167768" y="1427587"/>
          <a:ext cx="8852063" cy="5007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6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93849" y="2920885"/>
            <a:ext cx="5850731" cy="58459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70298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9669" y="0"/>
            <a:ext cx="78472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latin typeface="+mj-lt"/>
                <a:cs typeface="Times New Roman" panose="02020603050405020304" pitchFamily="18" charset="0"/>
              </a:rPr>
              <a:t>Объем налоговых и неналоговых доходов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latin typeface="+mj-lt"/>
                <a:cs typeface="Times New Roman" panose="02020603050405020304" pitchFamily="18" charset="0"/>
              </a:rPr>
              <a:t>на 2024-2026 годы, тыс. руб.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4298" t="-345" r="24298" b="-126"/>
          <a:stretch/>
        </p:blipFill>
        <p:spPr>
          <a:xfrm>
            <a:off x="8457580" y="-19169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/>
          </p:nvPr>
        </p:nvGraphicFramePr>
        <p:xfrm>
          <a:off x="219210" y="1363287"/>
          <a:ext cx="8687381" cy="5030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94293" y="1709934"/>
            <a:ext cx="1528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5 010 326,7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2725" y="1492368"/>
            <a:ext cx="232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5 319 484,1 (+6,2%)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66492" y="1320405"/>
            <a:ext cx="232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5 611 704,2 (+5,5%)</a:t>
            </a:r>
          </a:p>
        </p:txBody>
      </p:sp>
    </p:spTree>
    <p:extLst>
      <p:ext uri="{BB962C8B-B14F-4D97-AF65-F5344CB8AC3E}">
        <p14:creationId xmlns:p14="http://schemas.microsoft.com/office/powerpoint/2010/main" val="61848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4612" y="0"/>
            <a:ext cx="73104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latin typeface="+mj-lt"/>
                <a:cs typeface="Times New Roman" panose="02020603050405020304" pitchFamily="18" charset="0"/>
              </a:rPr>
              <a:t>Структура налоговых доходов на 2024 год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4298" t="-345" r="24298" b="-126"/>
          <a:stretch/>
        </p:blipFill>
        <p:spPr>
          <a:xfrm>
            <a:off x="8457580" y="11594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631767" y="1080655"/>
          <a:ext cx="8241700" cy="5519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2506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891" y="54524"/>
            <a:ext cx="8097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latin typeface="+mj-lt"/>
                <a:cs typeface="Times New Roman" panose="02020603050405020304" pitchFamily="18" charset="0"/>
              </a:rPr>
              <a:t>Структура неналоговых доходов на 2024 год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/>
          </p:nvPr>
        </p:nvGraphicFramePr>
        <p:xfrm>
          <a:off x="332508" y="1088967"/>
          <a:ext cx="8495608" cy="5263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602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Рисунок 106"/>
          <p:cNvPicPr>
            <a:picLocks noChangeAspect="1"/>
          </p:cNvPicPr>
          <p:nvPr/>
        </p:nvPicPr>
        <p:blipFill rotWithShape="1">
          <a:blip r:embed="rId2"/>
          <a:srcRect l="24298" t="-345" r="24298" b="-126"/>
          <a:stretch/>
        </p:blipFill>
        <p:spPr>
          <a:xfrm>
            <a:off x="8457580" y="-2327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/>
          </p:nvPr>
        </p:nvGraphicFramePr>
        <p:xfrm>
          <a:off x="241069" y="1305098"/>
          <a:ext cx="8786553" cy="5420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9260" y="-36803"/>
            <a:ext cx="7872152" cy="7794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Объемы расходов местного бюджета по разделам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02082" y="742660"/>
            <a:ext cx="2929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0"/>
              </a:rPr>
              <a:t>9 млрд 720 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47007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95233" y="948287"/>
          <a:ext cx="8865887" cy="5277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1673543" y="1050441"/>
            <a:ext cx="1620000" cy="61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6 087 094,3 тыс. руб.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58260" y="1915087"/>
            <a:ext cx="1620000" cy="612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40 652,1 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58260" y="2794207"/>
            <a:ext cx="1620000" cy="61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574 294,8 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8260" y="3673327"/>
            <a:ext cx="1620000" cy="61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40 338,0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52632" y="4513511"/>
            <a:ext cx="1620000" cy="612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187 062,0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51031" y="5445401"/>
            <a:ext cx="1620000" cy="61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3 000,0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143369" y="4"/>
            <a:ext cx="67954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ja-JP" sz="2800" b="1" dirty="0"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Муниципальные программы Северодвинска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19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37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42" y="2464472"/>
            <a:ext cx="6459116" cy="36599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71" y="8161"/>
            <a:ext cx="7886700" cy="5845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Заработная плата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69641" y="767068"/>
            <a:ext cx="7886700" cy="3610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800" dirty="0">
                <a:latin typeface="+mj-lt"/>
              </a:rPr>
              <a:t>Динамика средней заработной платы «указных» категорий работников, в тыс. руб.: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163960"/>
              </p:ext>
            </p:extLst>
          </p:nvPr>
        </p:nvGraphicFramePr>
        <p:xfrm>
          <a:off x="369642" y="1313409"/>
          <a:ext cx="8383659" cy="4695404"/>
        </p:xfrm>
        <a:graphic>
          <a:graphicData uri="http://schemas.openxmlformats.org/drawingml/2006/table">
            <a:tbl>
              <a:tblPr/>
              <a:tblGrid>
                <a:gridCol w="3126929">
                  <a:extLst>
                    <a:ext uri="{9D8B030D-6E8A-4147-A177-3AD203B41FA5}">
                      <a16:colId xmlns:a16="http://schemas.microsoft.com/office/drawing/2014/main" xmlns="" val="1471679107"/>
                    </a:ext>
                  </a:extLst>
                </a:gridCol>
                <a:gridCol w="722841">
                  <a:extLst>
                    <a:ext uri="{9D8B030D-6E8A-4147-A177-3AD203B41FA5}">
                      <a16:colId xmlns:a16="http://schemas.microsoft.com/office/drawing/2014/main" xmlns="" val="484936339"/>
                    </a:ext>
                  </a:extLst>
                </a:gridCol>
                <a:gridCol w="722841">
                  <a:extLst>
                    <a:ext uri="{9D8B030D-6E8A-4147-A177-3AD203B41FA5}">
                      <a16:colId xmlns:a16="http://schemas.microsoft.com/office/drawing/2014/main" xmlns="" val="3185295348"/>
                    </a:ext>
                  </a:extLst>
                </a:gridCol>
                <a:gridCol w="748656">
                  <a:extLst>
                    <a:ext uri="{9D8B030D-6E8A-4147-A177-3AD203B41FA5}">
                      <a16:colId xmlns:a16="http://schemas.microsoft.com/office/drawing/2014/main" xmlns="" val="1386246586"/>
                    </a:ext>
                  </a:extLst>
                </a:gridCol>
                <a:gridCol w="748656">
                  <a:extLst>
                    <a:ext uri="{9D8B030D-6E8A-4147-A177-3AD203B41FA5}">
                      <a16:colId xmlns:a16="http://schemas.microsoft.com/office/drawing/2014/main" xmlns="" val="711209106"/>
                    </a:ext>
                  </a:extLst>
                </a:gridCol>
                <a:gridCol w="774472">
                  <a:extLst>
                    <a:ext uri="{9D8B030D-6E8A-4147-A177-3AD203B41FA5}">
                      <a16:colId xmlns:a16="http://schemas.microsoft.com/office/drawing/2014/main" xmlns="" val="356864361"/>
                    </a:ext>
                  </a:extLst>
                </a:gridCol>
                <a:gridCol w="774472">
                  <a:extLst>
                    <a:ext uri="{9D8B030D-6E8A-4147-A177-3AD203B41FA5}">
                      <a16:colId xmlns:a16="http://schemas.microsoft.com/office/drawing/2014/main" xmlns="" val="1643033676"/>
                    </a:ext>
                  </a:extLst>
                </a:gridCol>
                <a:gridCol w="764792">
                  <a:extLst>
                    <a:ext uri="{9D8B030D-6E8A-4147-A177-3AD203B41FA5}">
                      <a16:colId xmlns:a16="http://schemas.microsoft.com/office/drawing/2014/main" xmlns="" val="3861667308"/>
                    </a:ext>
                  </a:extLst>
                </a:gridCol>
              </a:tblGrid>
              <a:tr h="5070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Наименование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Средняя заработная плата на 1 работника в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месяц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44569444"/>
                  </a:ext>
                </a:extLst>
              </a:tr>
              <a:tr h="4875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2018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2019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2020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2021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2022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2023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2024 (план)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7828943"/>
                  </a:ext>
                </a:extLst>
              </a:tr>
              <a:tr h="47841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Указ Президента Российской Федерации от 07.05.2012 № 597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5569841"/>
                  </a:ext>
                </a:extLst>
              </a:tr>
              <a:tr h="654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Педагогические работники образовательных учреждений общего образования</a:t>
                      </a: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39,6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43,5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47,1</a:t>
                      </a:r>
                      <a:endParaRPr lang="ru-RU" sz="1400" b="1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50,3</a:t>
                      </a:r>
                      <a:endParaRPr lang="ru-RU" sz="1400" b="1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55,8</a:t>
                      </a:r>
                      <a:endParaRPr lang="ru-RU" sz="1400" b="1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60,1</a:t>
                      </a:r>
                      <a:endParaRPr lang="ru-RU" sz="1400" b="1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60,1</a:t>
                      </a:r>
                      <a:endParaRPr lang="ru-RU" sz="1400" b="1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71498361"/>
                  </a:ext>
                </a:extLst>
              </a:tr>
              <a:tr h="5735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Педагогические работники муниципальных дошкольных образовательных учреждений</a:t>
                      </a: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35,2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39,3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42,1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47,0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49,2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51,9</a:t>
                      </a:r>
                      <a:endParaRPr lang="ru-RU" sz="1400" b="1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51,9</a:t>
                      </a:r>
                      <a:endParaRPr lang="ru-RU" sz="1400" b="1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56471993"/>
                  </a:ext>
                </a:extLst>
              </a:tr>
              <a:tr h="357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Работники учреждений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культуры</a:t>
                      </a: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39,1</a:t>
                      </a:r>
                      <a:endParaRPr lang="ru-RU" sz="1400" b="1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41,8</a:t>
                      </a:r>
                      <a:endParaRPr lang="ru-RU" sz="1400" b="1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44,4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47,6</a:t>
                      </a:r>
                      <a:endParaRPr lang="ru-RU" sz="1400" b="1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52,3</a:t>
                      </a:r>
                      <a:endParaRPr lang="ru-RU" sz="1400" b="1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59,0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62,8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2112892"/>
                  </a:ext>
                </a:extLst>
              </a:tr>
              <a:tr h="53197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Указ Президента Российской Федерации от 01.06.2012 № 761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0802226"/>
                  </a:ext>
                </a:extLst>
              </a:tr>
              <a:tr h="11047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Педагогические работники муниципальных учреждений дополнительного образования детей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42,6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46,4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51,1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54,7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58,3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63,0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69,5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92682755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4298" t="-345" r="24298" b="-126"/>
          <a:stretch/>
        </p:blipFill>
        <p:spPr>
          <a:xfrm>
            <a:off x="8457580" y="0"/>
            <a:ext cx="686420" cy="790344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87262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4537</TotalTime>
  <Words>1447</Words>
  <Application>Microsoft Office PowerPoint</Application>
  <PresentationFormat>Экран (4:3)</PresentationFormat>
  <Paragraphs>329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Объемы расходов местного бюджета по разделам </vt:lpstr>
      <vt:lpstr>Презентация PowerPoint</vt:lpstr>
      <vt:lpstr>Заработная плата</vt:lpstr>
      <vt:lpstr>Минимальный размер оплаты труда </vt:lpstr>
      <vt:lpstr>Развитие образования Северодвинска</vt:lpstr>
      <vt:lpstr>Мероприятия по антитеррористической защищенности</vt:lpstr>
      <vt:lpstr>Презентация PowerPoint</vt:lpstr>
      <vt:lpstr>Развитие физической культуры и спорта</vt:lpstr>
      <vt:lpstr>Развитие сферы культуры</vt:lpstr>
      <vt:lpstr>Молодежь Северодвинска</vt:lpstr>
      <vt:lpstr>Презентация PowerPoint</vt:lpstr>
      <vt:lpstr>Мероприятия в сфере социальной политики</vt:lpstr>
      <vt:lpstr>Мероприятия в сфере социальной политики </vt:lpstr>
      <vt:lpstr>Мероприятия, направленные на повышение  качества жизни горожан</vt:lpstr>
      <vt:lpstr>Мероприятия, направленные на повышение  качества жизни горожан</vt:lpstr>
      <vt:lpstr>Формирование комфортной  городской среды</vt:lpstr>
      <vt:lpstr>Национальный проект «Безопасные качественные дороги»</vt:lpstr>
      <vt:lpstr>Охрана окружающей среды городского округа Архангельской области «Северодвинск»</vt:lpstr>
      <vt:lpstr>Мероприятия за счет  экологических платежей</vt:lpstr>
      <vt:lpstr>Адресная инвестиционная программа </vt:lpstr>
      <vt:lpstr>Адресная инвестиционная программа </vt:lpstr>
      <vt:lpstr>Адресная инвестиционная программа 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user</cp:lastModifiedBy>
  <cp:revision>555</cp:revision>
  <dcterms:created xsi:type="dcterms:W3CDTF">2023-02-12T09:11:31Z</dcterms:created>
  <dcterms:modified xsi:type="dcterms:W3CDTF">2023-12-13T11:48:24Z</dcterms:modified>
</cp:coreProperties>
</file>