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61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лешко Вера Валерьевна" initials="МВВ" lastIdx="0" clrIdx="0">
    <p:extLst>
      <p:ext uri="{19B8F6BF-5375-455C-9EA6-DF929625EA0E}">
        <p15:presenceInfo xmlns:p15="http://schemas.microsoft.com/office/powerpoint/2012/main" xmlns="" userId="Мелешко Вера Валер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CCFFFF"/>
    <a:srgbClr val="99C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3" autoAdjust="0"/>
  </p:normalViewPr>
  <p:slideViewPr>
    <p:cSldViewPr snapToGrid="0">
      <p:cViewPr varScale="1">
        <p:scale>
          <a:sx n="111" d="100"/>
          <a:sy n="111" d="100"/>
        </p:scale>
        <p:origin x="-306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554218474791111E-2"/>
          <c:y val="1.3314360994174485E-3"/>
          <c:w val="0.9864457815252089"/>
          <c:h val="0.824691907235620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Запланировано</c:v>
                </c:pt>
              </c:strCache>
            </c:strRef>
          </c:tx>
          <c:spPr>
            <a:solidFill>
              <a:schemeClr val="accent2"/>
            </a:solidFill>
            <a:ln w="15875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7.6548130691728195E-2"/>
                  <c:y val="6.73550028109255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582 089,8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060554485426804E-2"/>
                  <c:y val="-2.34045010099006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63 089,4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537468164484886"/>
                      <c:h val="0.177084432577182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ED7-4518-98E5-054450883D53}"/>
                </c:ext>
              </c:extLst>
            </c:dLbl>
            <c:dLbl>
              <c:idx val="2"/>
              <c:layout>
                <c:manualLayout>
                  <c:x val="-4.302227032518805E-3"/>
                  <c:y val="-1.98768285255003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32 820,3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972709061368589"/>
                      <c:h val="9.10166646174341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ED7-4518-98E5-054450883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  <c:pt idx="2">
                  <c:v>Средства федерального бюджета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582089.80000000005</c:v>
                </c:pt>
                <c:pt idx="1">
                  <c:v>63089.4</c:v>
                </c:pt>
                <c:pt idx="2">
                  <c:v>32820.300000000003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AED7-4518-98E5-054450883D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Освоено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shade val="92000"/>
                    <a:satMod val="130000"/>
                  </a:schemeClr>
                </a:gs>
                <a:gs pos="45000">
                  <a:schemeClr val="accent6">
                    <a:tint val="60000"/>
                    <a:shade val="99000"/>
                    <a:satMod val="120000"/>
                  </a:schemeClr>
                </a:gs>
                <a:gs pos="100000">
                  <a:schemeClr val="accent6">
                    <a:tint val="55000"/>
                    <a:satMod val="140000"/>
                  </a:schemeClr>
                </a:gs>
              </a:gsLst>
              <a:path path="circle">
                <a:fillToRect l="100000" t="100000" r="100000" b="100000"/>
              </a:path>
            </a:gradFill>
            <a:ln w="12700" cap="flat" cmpd="sng" algn="ctr">
              <a:solidFill>
                <a:schemeClr val="accent6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9.5005921285613457E-2"/>
                  <c:y val="-7.57107219220700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566 224,8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530977859740351"/>
                      <c:h val="6.6425857694386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ED7-4518-98E5-054450883D53}"/>
                </c:ext>
              </c:extLst>
            </c:dLbl>
            <c:dLbl>
              <c:idx val="1"/>
              <c:layout>
                <c:manualLayout>
                  <c:x val="4.0662589111089699E-2"/>
                  <c:y val="-2.05781639440781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62 737,4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9561426757592567E-2"/>
                      <c:h val="0.109459757751665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ED7-4518-98E5-054450883D53}"/>
                </c:ext>
              </c:extLst>
            </c:dLbl>
            <c:dLbl>
              <c:idx val="2"/>
              <c:layout>
                <c:manualLayout>
                  <c:x val="6.8506196506644287E-2"/>
                  <c:y val="-1.88143277018779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32 520,0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859757240745332"/>
                      <c:h val="6.949972262749695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ED7-4518-98E5-054450883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  <c:pt idx="2">
                  <c:v>Средства федерального бюджета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566224.80000000005</c:v>
                </c:pt>
                <c:pt idx="1">
                  <c:v>62737.4</c:v>
                </c:pt>
                <c:pt idx="2">
                  <c:v>32520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AED7-4518-98E5-054450883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98"/>
        <c:shape val="box"/>
        <c:axId val="116535296"/>
        <c:axId val="116536832"/>
        <c:axId val="0"/>
      </c:bar3DChart>
      <c:catAx>
        <c:axId val="11653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16536832"/>
        <c:crosses val="autoZero"/>
        <c:auto val="1"/>
        <c:lblAlgn val="ctr"/>
        <c:lblOffset val="100"/>
        <c:noMultiLvlLbl val="0"/>
      </c:catAx>
      <c:valAx>
        <c:axId val="116536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1653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878209533743033"/>
          <c:y val="0"/>
          <c:w val="0.39525011854739178"/>
          <c:h val="0.38534494869865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67A2D-1A55-4D20-88BD-7A7DA7926A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F14319-3730-474C-92F9-12D79E8D8622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2200" baseline="0" dirty="0">
              <a:solidFill>
                <a:schemeClr val="tx1"/>
              </a:solidFill>
              <a:latin typeface="Times New Roman" panose="02020603050405020304" pitchFamily="18" charset="0"/>
            </a:rPr>
            <a:t>Созданы условия для безопасного и комфортного проживания граждан в многоквартирных домах</a:t>
          </a:r>
        </a:p>
      </dgm:t>
    </dgm:pt>
    <dgm:pt modelId="{01A648B6-D713-4B99-B035-7E735D6E5270}" type="parTrans" cxnId="{22ACE50A-EAD8-42EE-AB50-BDA408D9088A}">
      <dgm:prSet/>
      <dgm:spPr/>
      <dgm:t>
        <a:bodyPr/>
        <a:lstStyle/>
        <a:p>
          <a:endParaRPr lang="ru-RU"/>
        </a:p>
      </dgm:t>
    </dgm:pt>
    <dgm:pt modelId="{8265D036-1FFF-4B86-9DD7-F8993D19122E}" type="sibTrans" cxnId="{22ACE50A-EAD8-42EE-AB50-BDA408D9088A}">
      <dgm:prSet/>
      <dgm:spPr/>
      <dgm:t>
        <a:bodyPr/>
        <a:lstStyle/>
        <a:p>
          <a:endParaRPr lang="ru-RU"/>
        </a:p>
      </dgm:t>
    </dgm:pt>
    <dgm:pt modelId="{60040620-D74A-4D04-AA56-0C5A5E510464}">
      <dgm:prSet phldrT="[Текст]"/>
      <dgm:spPr>
        <a:solidFill>
          <a:srgbClr val="FFFF99"/>
        </a:solidFill>
      </dgm:spPr>
      <dgm:t>
        <a:bodyPr/>
        <a:lstStyle/>
        <a:p>
          <a:r>
            <a:rPr lang="ru-RU" baseline="0" dirty="0">
              <a:solidFill>
                <a:schemeClr val="tx1"/>
              </a:solidFill>
              <a:latin typeface="Times New Roman" panose="02020603050405020304" pitchFamily="18" charset="0"/>
            </a:rPr>
            <a:t>Повышена эффективность, надежность и качество работы инженерных сетей</a:t>
          </a:r>
        </a:p>
      </dgm:t>
    </dgm:pt>
    <dgm:pt modelId="{52A0DED4-B0B6-40E3-914A-601CC4F195FB}" type="parTrans" cxnId="{1E01C0DF-E178-47AA-ABB3-5F21623449C3}">
      <dgm:prSet/>
      <dgm:spPr/>
      <dgm:t>
        <a:bodyPr/>
        <a:lstStyle/>
        <a:p>
          <a:endParaRPr lang="ru-RU"/>
        </a:p>
      </dgm:t>
    </dgm:pt>
    <dgm:pt modelId="{F8F13A75-AB10-4BC3-9BB1-D88250C0B93B}" type="sibTrans" cxnId="{1E01C0DF-E178-47AA-ABB3-5F21623449C3}">
      <dgm:prSet/>
      <dgm:spPr/>
      <dgm:t>
        <a:bodyPr/>
        <a:lstStyle/>
        <a:p>
          <a:endParaRPr lang="ru-RU"/>
        </a:p>
      </dgm:t>
    </dgm:pt>
    <dgm:pt modelId="{1BA27545-9ADE-410D-AFDB-4DA0D5593F7E}">
      <dgm:prSet phldrT="[Текст]"/>
      <dgm:spPr>
        <a:solidFill>
          <a:srgbClr val="FFFF99"/>
        </a:solidFill>
      </dgm:spPr>
      <dgm:t>
        <a:bodyPr/>
        <a:lstStyle/>
        <a:p>
          <a:r>
            <a:rPr lang="ru-RU" baseline="0" dirty="0">
              <a:solidFill>
                <a:schemeClr val="tx1"/>
              </a:solidFill>
              <a:latin typeface="Times New Roman" panose="02020603050405020304" pitchFamily="18" charset="0"/>
            </a:rPr>
            <a:t>Обеспечена сохранность автомобильных дорог муниципального образования «Северодвинск»</a:t>
          </a:r>
        </a:p>
      </dgm:t>
    </dgm:pt>
    <dgm:pt modelId="{F71EF7C7-9B64-4DBF-9D5E-D67D894C8D10}" type="parTrans" cxnId="{D3BFF91A-75A6-4539-B774-1887FCD8FB02}">
      <dgm:prSet/>
      <dgm:spPr/>
      <dgm:t>
        <a:bodyPr/>
        <a:lstStyle/>
        <a:p>
          <a:endParaRPr lang="ru-RU"/>
        </a:p>
      </dgm:t>
    </dgm:pt>
    <dgm:pt modelId="{78907011-4CE7-488B-AD17-952713A62B4C}" type="sibTrans" cxnId="{D3BFF91A-75A6-4539-B774-1887FCD8FB02}">
      <dgm:prSet/>
      <dgm:spPr/>
      <dgm:t>
        <a:bodyPr/>
        <a:lstStyle/>
        <a:p>
          <a:endParaRPr lang="ru-RU"/>
        </a:p>
      </dgm:t>
    </dgm:pt>
    <dgm:pt modelId="{27D39252-C870-4D01-9E2F-87B4DB696AE3}">
      <dgm:prSet phldrT="[Текст]"/>
      <dgm:spPr>
        <a:solidFill>
          <a:srgbClr val="FFFF99"/>
        </a:solidFill>
      </dgm:spPr>
      <dgm:t>
        <a:bodyPr/>
        <a:lstStyle/>
        <a:p>
          <a:r>
            <a:rPr lang="ru-RU" baseline="0" dirty="0">
              <a:solidFill>
                <a:schemeClr val="tx1"/>
              </a:solidFill>
              <a:latin typeface="Times New Roman" panose="02020603050405020304" pitchFamily="18" charset="0"/>
            </a:rPr>
            <a:t>Благоустроены территории муниципального образования «Северодвинск»</a:t>
          </a:r>
        </a:p>
      </dgm:t>
    </dgm:pt>
    <dgm:pt modelId="{8C536BB9-E893-43F3-9004-BEDE1786432D}" type="parTrans" cxnId="{120221EB-ACE7-4BAF-B140-A6B8544A311D}">
      <dgm:prSet/>
      <dgm:spPr/>
      <dgm:t>
        <a:bodyPr/>
        <a:lstStyle/>
        <a:p>
          <a:endParaRPr lang="ru-RU"/>
        </a:p>
      </dgm:t>
    </dgm:pt>
    <dgm:pt modelId="{BE59F05D-7239-43B6-9B68-9853144EC6AC}" type="sibTrans" cxnId="{120221EB-ACE7-4BAF-B140-A6B8544A311D}">
      <dgm:prSet/>
      <dgm:spPr/>
      <dgm:t>
        <a:bodyPr/>
        <a:lstStyle/>
        <a:p>
          <a:endParaRPr lang="ru-RU"/>
        </a:p>
      </dgm:t>
    </dgm:pt>
    <dgm:pt modelId="{8FB0B966-957D-49F6-B9AE-F1B29229A262}">
      <dgm:prSet phldrT="[Текст]"/>
      <dgm:spPr>
        <a:solidFill>
          <a:srgbClr val="FFFF99"/>
        </a:solidFill>
      </dgm:spPr>
      <dgm:t>
        <a:bodyPr/>
        <a:lstStyle/>
        <a:p>
          <a:r>
            <a:rPr lang="ru-RU" baseline="0" dirty="0">
              <a:solidFill>
                <a:schemeClr val="tx1"/>
              </a:solidFill>
              <a:latin typeface="Times New Roman" panose="02020603050405020304" pitchFamily="18" charset="0"/>
            </a:rPr>
            <a:t>Организовано транспортное обслуживание населения Северодвинска</a:t>
          </a:r>
        </a:p>
      </dgm:t>
    </dgm:pt>
    <dgm:pt modelId="{57ADEA67-2F7C-4A1D-B772-A70B184E6961}" type="parTrans" cxnId="{4E8449C3-EC05-4B13-8695-1D5759264572}">
      <dgm:prSet/>
      <dgm:spPr/>
      <dgm:t>
        <a:bodyPr/>
        <a:lstStyle/>
        <a:p>
          <a:endParaRPr lang="ru-RU"/>
        </a:p>
      </dgm:t>
    </dgm:pt>
    <dgm:pt modelId="{9F1CA9FB-3019-4A5C-BEB6-C125FA34A519}" type="sibTrans" cxnId="{4E8449C3-EC05-4B13-8695-1D5759264572}">
      <dgm:prSet/>
      <dgm:spPr/>
      <dgm:t>
        <a:bodyPr/>
        <a:lstStyle/>
        <a:p>
          <a:endParaRPr lang="ru-RU"/>
        </a:p>
      </dgm:t>
    </dgm:pt>
    <dgm:pt modelId="{8277F6BC-672D-4C1F-8094-DAEA808EC87F}" type="pres">
      <dgm:prSet presAssocID="{3C267A2D-1A55-4D20-88BD-7A7DA7926A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60FFEA-75D0-44B3-9810-6B044185E081}" type="pres">
      <dgm:prSet presAssocID="{96F14319-3730-474C-92F9-12D79E8D86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D386B-C8FF-46F9-90B8-0A0E78D8641C}" type="pres">
      <dgm:prSet presAssocID="{8265D036-1FFF-4B86-9DD7-F8993D19122E}" presName="sibTrans" presStyleCnt="0"/>
      <dgm:spPr/>
    </dgm:pt>
    <dgm:pt modelId="{2946AE60-757D-4128-8F3F-A1B672FF2050}" type="pres">
      <dgm:prSet presAssocID="{60040620-D74A-4D04-AA56-0C5A5E51046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1C209-F4EC-4F18-B911-E35DFE9F04E6}" type="pres">
      <dgm:prSet presAssocID="{F8F13A75-AB10-4BC3-9BB1-D88250C0B93B}" presName="sibTrans" presStyleCnt="0"/>
      <dgm:spPr/>
    </dgm:pt>
    <dgm:pt modelId="{8C4AA8EB-7ABC-468B-B287-714E105AD44C}" type="pres">
      <dgm:prSet presAssocID="{1BA27545-9ADE-410D-AFDB-4DA0D5593F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A4A5D-FE54-40CD-B7BA-054E47F1919B}" type="pres">
      <dgm:prSet presAssocID="{78907011-4CE7-488B-AD17-952713A62B4C}" presName="sibTrans" presStyleCnt="0"/>
      <dgm:spPr/>
    </dgm:pt>
    <dgm:pt modelId="{1CA084E5-AB60-4A94-AD21-90855A46BA95}" type="pres">
      <dgm:prSet presAssocID="{27D39252-C870-4D01-9E2F-87B4DB696AE3}" presName="node" presStyleLbl="node1" presStyleIdx="3" presStyleCnt="5" custLinFactNeighborX="-1624" custLinFactNeighborY="-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EF1E1-FED1-4254-AB1D-EFC41BDB76E2}" type="pres">
      <dgm:prSet presAssocID="{BE59F05D-7239-43B6-9B68-9853144EC6AC}" presName="sibTrans" presStyleCnt="0"/>
      <dgm:spPr/>
    </dgm:pt>
    <dgm:pt modelId="{EC4651F7-4AE5-4503-8CC0-7964EA696196}" type="pres">
      <dgm:prSet presAssocID="{8FB0B966-957D-49F6-B9AE-F1B29229A26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92280F-4016-438C-9094-AA8C355B9407}" type="presOf" srcId="{1BA27545-9ADE-410D-AFDB-4DA0D5593F7E}" destId="{8C4AA8EB-7ABC-468B-B287-714E105AD44C}" srcOrd="0" destOrd="0" presId="urn:microsoft.com/office/officeart/2005/8/layout/default"/>
    <dgm:cxn modelId="{4E8449C3-EC05-4B13-8695-1D5759264572}" srcId="{3C267A2D-1A55-4D20-88BD-7A7DA7926AA7}" destId="{8FB0B966-957D-49F6-B9AE-F1B29229A262}" srcOrd="4" destOrd="0" parTransId="{57ADEA67-2F7C-4A1D-B772-A70B184E6961}" sibTransId="{9F1CA9FB-3019-4A5C-BEB6-C125FA34A519}"/>
    <dgm:cxn modelId="{120221EB-ACE7-4BAF-B140-A6B8544A311D}" srcId="{3C267A2D-1A55-4D20-88BD-7A7DA7926AA7}" destId="{27D39252-C870-4D01-9E2F-87B4DB696AE3}" srcOrd="3" destOrd="0" parTransId="{8C536BB9-E893-43F3-9004-BEDE1786432D}" sibTransId="{BE59F05D-7239-43B6-9B68-9853144EC6AC}"/>
    <dgm:cxn modelId="{E304A627-EA3A-4083-8075-E5D57076C3AC}" type="presOf" srcId="{3C267A2D-1A55-4D20-88BD-7A7DA7926AA7}" destId="{8277F6BC-672D-4C1F-8094-DAEA808EC87F}" srcOrd="0" destOrd="0" presId="urn:microsoft.com/office/officeart/2005/8/layout/default"/>
    <dgm:cxn modelId="{3B515CC9-5A87-465A-84A8-3C1578834F15}" type="presOf" srcId="{60040620-D74A-4D04-AA56-0C5A5E510464}" destId="{2946AE60-757D-4128-8F3F-A1B672FF2050}" srcOrd="0" destOrd="0" presId="urn:microsoft.com/office/officeart/2005/8/layout/default"/>
    <dgm:cxn modelId="{1E01C0DF-E178-47AA-ABB3-5F21623449C3}" srcId="{3C267A2D-1A55-4D20-88BD-7A7DA7926AA7}" destId="{60040620-D74A-4D04-AA56-0C5A5E510464}" srcOrd="1" destOrd="0" parTransId="{52A0DED4-B0B6-40E3-914A-601CC4F195FB}" sibTransId="{F8F13A75-AB10-4BC3-9BB1-D88250C0B93B}"/>
    <dgm:cxn modelId="{22ACE50A-EAD8-42EE-AB50-BDA408D9088A}" srcId="{3C267A2D-1A55-4D20-88BD-7A7DA7926AA7}" destId="{96F14319-3730-474C-92F9-12D79E8D8622}" srcOrd="0" destOrd="0" parTransId="{01A648B6-D713-4B99-B035-7E735D6E5270}" sibTransId="{8265D036-1FFF-4B86-9DD7-F8993D19122E}"/>
    <dgm:cxn modelId="{F0EBCFCA-2F4A-448F-B64F-BAE077AD0225}" type="presOf" srcId="{8FB0B966-957D-49F6-B9AE-F1B29229A262}" destId="{EC4651F7-4AE5-4503-8CC0-7964EA696196}" srcOrd="0" destOrd="0" presId="urn:microsoft.com/office/officeart/2005/8/layout/default"/>
    <dgm:cxn modelId="{C7C6AD8F-3D07-439A-BFD8-C0C4075ED1C6}" type="presOf" srcId="{96F14319-3730-474C-92F9-12D79E8D8622}" destId="{4F60FFEA-75D0-44B3-9810-6B044185E081}" srcOrd="0" destOrd="0" presId="urn:microsoft.com/office/officeart/2005/8/layout/default"/>
    <dgm:cxn modelId="{D3BFF91A-75A6-4539-B774-1887FCD8FB02}" srcId="{3C267A2D-1A55-4D20-88BD-7A7DA7926AA7}" destId="{1BA27545-9ADE-410D-AFDB-4DA0D5593F7E}" srcOrd="2" destOrd="0" parTransId="{F71EF7C7-9B64-4DBF-9D5E-D67D894C8D10}" sibTransId="{78907011-4CE7-488B-AD17-952713A62B4C}"/>
    <dgm:cxn modelId="{B7D85122-2B55-4722-BC05-F4CD41CF947E}" type="presOf" srcId="{27D39252-C870-4D01-9E2F-87B4DB696AE3}" destId="{1CA084E5-AB60-4A94-AD21-90855A46BA95}" srcOrd="0" destOrd="0" presId="urn:microsoft.com/office/officeart/2005/8/layout/default"/>
    <dgm:cxn modelId="{A90252F6-F2FF-4E3A-BFE8-9DD4E56B1294}" type="presParOf" srcId="{8277F6BC-672D-4C1F-8094-DAEA808EC87F}" destId="{4F60FFEA-75D0-44B3-9810-6B044185E081}" srcOrd="0" destOrd="0" presId="urn:microsoft.com/office/officeart/2005/8/layout/default"/>
    <dgm:cxn modelId="{3F13B657-F38D-4EF2-BED3-D0993EF0F0D3}" type="presParOf" srcId="{8277F6BC-672D-4C1F-8094-DAEA808EC87F}" destId="{E6FD386B-C8FF-46F9-90B8-0A0E78D8641C}" srcOrd="1" destOrd="0" presId="urn:microsoft.com/office/officeart/2005/8/layout/default"/>
    <dgm:cxn modelId="{18C94C09-71F2-41AA-AA81-C00BAF63C9CE}" type="presParOf" srcId="{8277F6BC-672D-4C1F-8094-DAEA808EC87F}" destId="{2946AE60-757D-4128-8F3F-A1B672FF2050}" srcOrd="2" destOrd="0" presId="urn:microsoft.com/office/officeart/2005/8/layout/default"/>
    <dgm:cxn modelId="{A868BA53-4B82-4878-9720-C859B2469D4A}" type="presParOf" srcId="{8277F6BC-672D-4C1F-8094-DAEA808EC87F}" destId="{2301C209-F4EC-4F18-B911-E35DFE9F04E6}" srcOrd="3" destOrd="0" presId="urn:microsoft.com/office/officeart/2005/8/layout/default"/>
    <dgm:cxn modelId="{CD469E13-4C01-45FF-9858-2E78C59A7C2A}" type="presParOf" srcId="{8277F6BC-672D-4C1F-8094-DAEA808EC87F}" destId="{8C4AA8EB-7ABC-468B-B287-714E105AD44C}" srcOrd="4" destOrd="0" presId="urn:microsoft.com/office/officeart/2005/8/layout/default"/>
    <dgm:cxn modelId="{569F62CE-7D01-4333-B71B-4EA7EBE04AC8}" type="presParOf" srcId="{8277F6BC-672D-4C1F-8094-DAEA808EC87F}" destId="{353A4A5D-FE54-40CD-B7BA-054E47F1919B}" srcOrd="5" destOrd="0" presId="urn:microsoft.com/office/officeart/2005/8/layout/default"/>
    <dgm:cxn modelId="{F9832EA2-4A76-4DA9-AE3A-5FA2ACC8AAAF}" type="presParOf" srcId="{8277F6BC-672D-4C1F-8094-DAEA808EC87F}" destId="{1CA084E5-AB60-4A94-AD21-90855A46BA95}" srcOrd="6" destOrd="0" presId="urn:microsoft.com/office/officeart/2005/8/layout/default"/>
    <dgm:cxn modelId="{366284AD-C020-4B48-894F-46722C19244F}" type="presParOf" srcId="{8277F6BC-672D-4C1F-8094-DAEA808EC87F}" destId="{765EF1E1-FED1-4254-AB1D-EFC41BDB76E2}" srcOrd="7" destOrd="0" presId="urn:microsoft.com/office/officeart/2005/8/layout/default"/>
    <dgm:cxn modelId="{578BD2F7-3F53-4026-85DF-A75D1242625F}" type="presParOf" srcId="{8277F6BC-672D-4C1F-8094-DAEA808EC87F}" destId="{EC4651F7-4AE5-4503-8CC0-7964EA69619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B7FDCE-3625-4770-BB1B-FEE74D5541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2CEF54-B006-4A9C-8527-C205C16EDDD2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25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местного бюджета            582 089,7 тыс.руб.</a:t>
          </a:r>
        </a:p>
      </dgm:t>
    </dgm:pt>
    <dgm:pt modelId="{CD0B2894-B1DD-43B0-9A75-A0788EC36336}" type="parTrans" cxnId="{1139B3C0-00E2-4AAC-8421-EC3B332C0E52}">
      <dgm:prSet/>
      <dgm:spPr/>
      <dgm:t>
        <a:bodyPr/>
        <a:lstStyle/>
        <a:p>
          <a:endParaRPr lang="ru-RU"/>
        </a:p>
      </dgm:t>
    </dgm:pt>
    <dgm:pt modelId="{B1582828-F4BD-438B-8B94-23F6774EDA1E}" type="sibTrans" cxnId="{1139B3C0-00E2-4AAC-8421-EC3B332C0E52}">
      <dgm:prSet/>
      <dgm:spPr/>
      <dgm:t>
        <a:bodyPr/>
        <a:lstStyle/>
        <a:p>
          <a:endParaRPr lang="ru-RU"/>
        </a:p>
      </dgm:t>
    </dgm:pt>
    <dgm:pt modelId="{496A91EF-7902-4C85-8D37-5FB5166889C7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25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областного бюджета 63 089,4 тыс.руб.</a:t>
          </a:r>
        </a:p>
      </dgm:t>
    </dgm:pt>
    <dgm:pt modelId="{FF906F5D-3B90-492E-BC2E-B4256DF7009F}" type="parTrans" cxnId="{0559FC1A-CA2F-4E46-B5C0-8268A4202F94}">
      <dgm:prSet/>
      <dgm:spPr/>
      <dgm:t>
        <a:bodyPr/>
        <a:lstStyle/>
        <a:p>
          <a:endParaRPr lang="ru-RU"/>
        </a:p>
      </dgm:t>
    </dgm:pt>
    <dgm:pt modelId="{96E61E0D-9B51-4DDC-A360-2D20C8023F18}" type="sibTrans" cxnId="{0559FC1A-CA2F-4E46-B5C0-8268A4202F94}">
      <dgm:prSet/>
      <dgm:spPr/>
      <dgm:t>
        <a:bodyPr/>
        <a:lstStyle/>
        <a:p>
          <a:endParaRPr lang="ru-RU"/>
        </a:p>
      </dgm:t>
    </dgm:pt>
    <dgm:pt modelId="{4169FDD8-8840-4940-B785-40A29CCE8B40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25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федерального бюджета 32 820,3 тыс.руб.</a:t>
          </a:r>
        </a:p>
      </dgm:t>
    </dgm:pt>
    <dgm:pt modelId="{5A04D55A-F0C0-44C4-A1C3-49893B73C1F1}" type="parTrans" cxnId="{F403C7E2-97B8-49C8-A39D-8FCC4C2C7764}">
      <dgm:prSet/>
      <dgm:spPr/>
      <dgm:t>
        <a:bodyPr/>
        <a:lstStyle/>
        <a:p>
          <a:endParaRPr lang="ru-RU"/>
        </a:p>
      </dgm:t>
    </dgm:pt>
    <dgm:pt modelId="{8A0D79F8-2EE7-4D96-B935-BECF3A476984}" type="sibTrans" cxnId="{F403C7E2-97B8-49C8-A39D-8FCC4C2C7764}">
      <dgm:prSet/>
      <dgm:spPr/>
      <dgm:t>
        <a:bodyPr/>
        <a:lstStyle/>
        <a:p>
          <a:endParaRPr lang="ru-RU"/>
        </a:p>
      </dgm:t>
    </dgm:pt>
    <dgm:pt modelId="{1906AD4B-B72C-4CFC-8654-951957651420}" type="pres">
      <dgm:prSet presAssocID="{79B7FDCE-3625-4770-BB1B-FEE74D5541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8CC53-2EBF-4C8F-9FDC-A7087CBC8E55}" type="pres">
      <dgm:prSet presAssocID="{E22CEF54-B006-4A9C-8527-C205C16EDDD2}" presName="parentLin" presStyleCnt="0"/>
      <dgm:spPr/>
    </dgm:pt>
    <dgm:pt modelId="{7C5B6E3D-E80A-4442-A065-3C1E4C588605}" type="pres">
      <dgm:prSet presAssocID="{E22CEF54-B006-4A9C-8527-C205C16EDDD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8F7130-2C00-4792-8D38-9824FBCF4743}" type="pres">
      <dgm:prSet presAssocID="{E22CEF54-B006-4A9C-8527-C205C16EDDD2}" presName="parentText" presStyleLbl="node1" presStyleIdx="0" presStyleCnt="3" custScaleX="131152" custScaleY="117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86B84-06C4-4291-B938-E81462F090B9}" type="pres">
      <dgm:prSet presAssocID="{E22CEF54-B006-4A9C-8527-C205C16EDDD2}" presName="negativeSpace" presStyleCnt="0"/>
      <dgm:spPr/>
    </dgm:pt>
    <dgm:pt modelId="{21B5CA19-7300-4361-8489-D9A2B34DE97A}" type="pres">
      <dgm:prSet presAssocID="{E22CEF54-B006-4A9C-8527-C205C16EDDD2}" presName="childText" presStyleLbl="conFgAcc1" presStyleIdx="0" presStyleCnt="3" custLinFactNeighborX="-639" custLinFactNeighborY="11615">
        <dgm:presLayoutVars>
          <dgm:bulletEnabled val="1"/>
        </dgm:presLayoutVars>
      </dgm:prSet>
      <dgm:spPr/>
    </dgm:pt>
    <dgm:pt modelId="{06FADE9E-1B7A-450C-84EE-9A910FB41CE7}" type="pres">
      <dgm:prSet presAssocID="{B1582828-F4BD-438B-8B94-23F6774EDA1E}" presName="spaceBetweenRectangles" presStyleCnt="0"/>
      <dgm:spPr/>
    </dgm:pt>
    <dgm:pt modelId="{F37A7F37-C31B-4C89-9728-E37F552181C0}" type="pres">
      <dgm:prSet presAssocID="{496A91EF-7902-4C85-8D37-5FB5166889C7}" presName="parentLin" presStyleCnt="0"/>
      <dgm:spPr/>
    </dgm:pt>
    <dgm:pt modelId="{40B9086B-C730-460D-AAE8-0480B5A7251C}" type="pres">
      <dgm:prSet presAssocID="{496A91EF-7902-4C85-8D37-5FB5166889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97337EF-00E3-4784-8FFD-C69E8037804D}" type="pres">
      <dgm:prSet presAssocID="{496A91EF-7902-4C85-8D37-5FB5166889C7}" presName="parentText" presStyleLbl="node1" presStyleIdx="1" presStyleCnt="3" custScaleX="132956" custScaleY="108000" custLinFactNeighborX="-6591" custLinFactNeighborY="-7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D5FA4-9959-4CE9-A5F6-F00924554C20}" type="pres">
      <dgm:prSet presAssocID="{496A91EF-7902-4C85-8D37-5FB5166889C7}" presName="negativeSpace" presStyleCnt="0"/>
      <dgm:spPr/>
    </dgm:pt>
    <dgm:pt modelId="{BFF343B9-8663-4A0F-BF30-7C7CA0253A74}" type="pres">
      <dgm:prSet presAssocID="{496A91EF-7902-4C85-8D37-5FB5166889C7}" presName="childText" presStyleLbl="conFgAcc1" presStyleIdx="1" presStyleCnt="3">
        <dgm:presLayoutVars>
          <dgm:bulletEnabled val="1"/>
        </dgm:presLayoutVars>
      </dgm:prSet>
      <dgm:spPr/>
    </dgm:pt>
    <dgm:pt modelId="{25D335AA-2EC0-4661-B4D3-A3B4C7339D3D}" type="pres">
      <dgm:prSet presAssocID="{96E61E0D-9B51-4DDC-A360-2D20C8023F18}" presName="spaceBetweenRectangles" presStyleCnt="0"/>
      <dgm:spPr/>
    </dgm:pt>
    <dgm:pt modelId="{AC4237C0-978C-4A67-88E9-DD0C77567FDC}" type="pres">
      <dgm:prSet presAssocID="{4169FDD8-8840-4940-B785-40A29CCE8B40}" presName="parentLin" presStyleCnt="0"/>
      <dgm:spPr/>
    </dgm:pt>
    <dgm:pt modelId="{DCAEDF7C-0219-4030-A0B0-A6C725F1BB11}" type="pres">
      <dgm:prSet presAssocID="{4169FDD8-8840-4940-B785-40A29CCE8B4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EC928B9-F5B1-4F0A-A18E-D32C0471C6B4}" type="pres">
      <dgm:prSet presAssocID="{4169FDD8-8840-4940-B785-40A29CCE8B40}" presName="parentText" presStyleLbl="node1" presStyleIdx="2" presStyleCnt="3" custScaleX="135953" custScaleY="112493" custLinFactNeighborX="-19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F4335-F659-4DF1-B8E5-6E3C75230BD0}" type="pres">
      <dgm:prSet presAssocID="{4169FDD8-8840-4940-B785-40A29CCE8B40}" presName="negativeSpace" presStyleCnt="0"/>
      <dgm:spPr/>
    </dgm:pt>
    <dgm:pt modelId="{2213ED0C-060A-4D32-89C7-91672B99C278}" type="pres">
      <dgm:prSet presAssocID="{4169FDD8-8840-4940-B785-40A29CCE8B40}" presName="childText" presStyleLbl="conFgAcc1" presStyleIdx="2" presStyleCnt="3" custLinFactNeighborX="-639" custLinFactNeighborY="19120">
        <dgm:presLayoutVars>
          <dgm:bulletEnabled val="1"/>
        </dgm:presLayoutVars>
      </dgm:prSet>
      <dgm:spPr/>
    </dgm:pt>
  </dgm:ptLst>
  <dgm:cxnLst>
    <dgm:cxn modelId="{FE2B1A98-6C43-40D4-883E-B3C2C32D20CB}" type="presOf" srcId="{496A91EF-7902-4C85-8D37-5FB5166889C7}" destId="{40B9086B-C730-460D-AAE8-0480B5A7251C}" srcOrd="0" destOrd="0" presId="urn:microsoft.com/office/officeart/2005/8/layout/list1"/>
    <dgm:cxn modelId="{90204962-AFEC-4026-A019-51BE92C43F5C}" type="presOf" srcId="{79B7FDCE-3625-4770-BB1B-FEE74D554133}" destId="{1906AD4B-B72C-4CFC-8654-951957651420}" srcOrd="0" destOrd="0" presId="urn:microsoft.com/office/officeart/2005/8/layout/list1"/>
    <dgm:cxn modelId="{0559FC1A-CA2F-4E46-B5C0-8268A4202F94}" srcId="{79B7FDCE-3625-4770-BB1B-FEE74D554133}" destId="{496A91EF-7902-4C85-8D37-5FB5166889C7}" srcOrd="1" destOrd="0" parTransId="{FF906F5D-3B90-492E-BC2E-B4256DF7009F}" sibTransId="{96E61E0D-9B51-4DDC-A360-2D20C8023F18}"/>
    <dgm:cxn modelId="{1139B3C0-00E2-4AAC-8421-EC3B332C0E52}" srcId="{79B7FDCE-3625-4770-BB1B-FEE74D554133}" destId="{E22CEF54-B006-4A9C-8527-C205C16EDDD2}" srcOrd="0" destOrd="0" parTransId="{CD0B2894-B1DD-43B0-9A75-A0788EC36336}" sibTransId="{B1582828-F4BD-438B-8B94-23F6774EDA1E}"/>
    <dgm:cxn modelId="{33EAEAD7-6EEC-4D2D-B91E-E9EA8CAF5BE4}" type="presOf" srcId="{496A91EF-7902-4C85-8D37-5FB5166889C7}" destId="{197337EF-00E3-4784-8FFD-C69E8037804D}" srcOrd="1" destOrd="0" presId="urn:microsoft.com/office/officeart/2005/8/layout/list1"/>
    <dgm:cxn modelId="{AD01C9FC-689B-4207-8595-FBFC4C823852}" type="presOf" srcId="{4169FDD8-8840-4940-B785-40A29CCE8B40}" destId="{1EC928B9-F5B1-4F0A-A18E-D32C0471C6B4}" srcOrd="1" destOrd="0" presId="urn:microsoft.com/office/officeart/2005/8/layout/list1"/>
    <dgm:cxn modelId="{0481E552-032D-4982-9C41-1C241DF448BF}" type="presOf" srcId="{E22CEF54-B006-4A9C-8527-C205C16EDDD2}" destId="{7C5B6E3D-E80A-4442-A065-3C1E4C588605}" srcOrd="0" destOrd="0" presId="urn:microsoft.com/office/officeart/2005/8/layout/list1"/>
    <dgm:cxn modelId="{1D0377BB-A835-4E42-9673-7AE62CD2364D}" type="presOf" srcId="{E22CEF54-B006-4A9C-8527-C205C16EDDD2}" destId="{D38F7130-2C00-4792-8D38-9824FBCF4743}" srcOrd="1" destOrd="0" presId="urn:microsoft.com/office/officeart/2005/8/layout/list1"/>
    <dgm:cxn modelId="{F403C7E2-97B8-49C8-A39D-8FCC4C2C7764}" srcId="{79B7FDCE-3625-4770-BB1B-FEE74D554133}" destId="{4169FDD8-8840-4940-B785-40A29CCE8B40}" srcOrd="2" destOrd="0" parTransId="{5A04D55A-F0C0-44C4-A1C3-49893B73C1F1}" sibTransId="{8A0D79F8-2EE7-4D96-B935-BECF3A476984}"/>
    <dgm:cxn modelId="{43573D33-C268-4A39-8659-996503065B7B}" type="presOf" srcId="{4169FDD8-8840-4940-B785-40A29CCE8B40}" destId="{DCAEDF7C-0219-4030-A0B0-A6C725F1BB11}" srcOrd="0" destOrd="0" presId="urn:microsoft.com/office/officeart/2005/8/layout/list1"/>
    <dgm:cxn modelId="{A30635D2-E035-4437-87D6-2D8E99E31DFA}" type="presParOf" srcId="{1906AD4B-B72C-4CFC-8654-951957651420}" destId="{F738CC53-2EBF-4C8F-9FDC-A7087CBC8E55}" srcOrd="0" destOrd="0" presId="urn:microsoft.com/office/officeart/2005/8/layout/list1"/>
    <dgm:cxn modelId="{32C82F75-8486-4F78-A596-C44962C2EABC}" type="presParOf" srcId="{F738CC53-2EBF-4C8F-9FDC-A7087CBC8E55}" destId="{7C5B6E3D-E80A-4442-A065-3C1E4C588605}" srcOrd="0" destOrd="0" presId="urn:microsoft.com/office/officeart/2005/8/layout/list1"/>
    <dgm:cxn modelId="{B6FF29B7-A3E7-4BFB-963A-A4DF5CC09D27}" type="presParOf" srcId="{F738CC53-2EBF-4C8F-9FDC-A7087CBC8E55}" destId="{D38F7130-2C00-4792-8D38-9824FBCF4743}" srcOrd="1" destOrd="0" presId="urn:microsoft.com/office/officeart/2005/8/layout/list1"/>
    <dgm:cxn modelId="{AA0A020E-4714-4A42-AE99-47F438911D65}" type="presParOf" srcId="{1906AD4B-B72C-4CFC-8654-951957651420}" destId="{28086B84-06C4-4291-B938-E81462F090B9}" srcOrd="1" destOrd="0" presId="urn:microsoft.com/office/officeart/2005/8/layout/list1"/>
    <dgm:cxn modelId="{C0ED3FBE-3051-40AA-BBE1-609142E2032F}" type="presParOf" srcId="{1906AD4B-B72C-4CFC-8654-951957651420}" destId="{21B5CA19-7300-4361-8489-D9A2B34DE97A}" srcOrd="2" destOrd="0" presId="urn:microsoft.com/office/officeart/2005/8/layout/list1"/>
    <dgm:cxn modelId="{927617E9-4DF3-4360-956B-E7A9AF3FF878}" type="presParOf" srcId="{1906AD4B-B72C-4CFC-8654-951957651420}" destId="{06FADE9E-1B7A-450C-84EE-9A910FB41CE7}" srcOrd="3" destOrd="0" presId="urn:microsoft.com/office/officeart/2005/8/layout/list1"/>
    <dgm:cxn modelId="{028BF6F0-6BFC-4834-A53E-792FD1F080A3}" type="presParOf" srcId="{1906AD4B-B72C-4CFC-8654-951957651420}" destId="{F37A7F37-C31B-4C89-9728-E37F552181C0}" srcOrd="4" destOrd="0" presId="urn:microsoft.com/office/officeart/2005/8/layout/list1"/>
    <dgm:cxn modelId="{CC933820-28EC-40C8-BF26-F7B0985F1BCD}" type="presParOf" srcId="{F37A7F37-C31B-4C89-9728-E37F552181C0}" destId="{40B9086B-C730-460D-AAE8-0480B5A7251C}" srcOrd="0" destOrd="0" presId="urn:microsoft.com/office/officeart/2005/8/layout/list1"/>
    <dgm:cxn modelId="{864DC7AB-E46F-4ADD-94E8-AAA29ED4A428}" type="presParOf" srcId="{F37A7F37-C31B-4C89-9728-E37F552181C0}" destId="{197337EF-00E3-4784-8FFD-C69E8037804D}" srcOrd="1" destOrd="0" presId="urn:microsoft.com/office/officeart/2005/8/layout/list1"/>
    <dgm:cxn modelId="{929A28B6-04C1-43B2-90A9-0AC2A157CD57}" type="presParOf" srcId="{1906AD4B-B72C-4CFC-8654-951957651420}" destId="{B58D5FA4-9959-4CE9-A5F6-F00924554C20}" srcOrd="5" destOrd="0" presId="urn:microsoft.com/office/officeart/2005/8/layout/list1"/>
    <dgm:cxn modelId="{A8499110-F9DC-4983-89DF-B90DE2808EAD}" type="presParOf" srcId="{1906AD4B-B72C-4CFC-8654-951957651420}" destId="{BFF343B9-8663-4A0F-BF30-7C7CA0253A74}" srcOrd="6" destOrd="0" presId="urn:microsoft.com/office/officeart/2005/8/layout/list1"/>
    <dgm:cxn modelId="{9D6ECDC5-B250-4AF8-8EEE-05E821B5A2DD}" type="presParOf" srcId="{1906AD4B-B72C-4CFC-8654-951957651420}" destId="{25D335AA-2EC0-4661-B4D3-A3B4C7339D3D}" srcOrd="7" destOrd="0" presId="urn:microsoft.com/office/officeart/2005/8/layout/list1"/>
    <dgm:cxn modelId="{FC98AFA9-A95C-446B-8EA2-DA01B6349307}" type="presParOf" srcId="{1906AD4B-B72C-4CFC-8654-951957651420}" destId="{AC4237C0-978C-4A67-88E9-DD0C77567FDC}" srcOrd="8" destOrd="0" presId="urn:microsoft.com/office/officeart/2005/8/layout/list1"/>
    <dgm:cxn modelId="{5C17D2CB-6AE4-4904-B9CF-1529B63E5493}" type="presParOf" srcId="{AC4237C0-978C-4A67-88E9-DD0C77567FDC}" destId="{DCAEDF7C-0219-4030-A0B0-A6C725F1BB11}" srcOrd="0" destOrd="0" presId="urn:microsoft.com/office/officeart/2005/8/layout/list1"/>
    <dgm:cxn modelId="{A63D11F3-1EF7-4026-BA99-06C9AB1305EE}" type="presParOf" srcId="{AC4237C0-978C-4A67-88E9-DD0C77567FDC}" destId="{1EC928B9-F5B1-4F0A-A18E-D32C0471C6B4}" srcOrd="1" destOrd="0" presId="urn:microsoft.com/office/officeart/2005/8/layout/list1"/>
    <dgm:cxn modelId="{60C3614B-9827-4FCE-8DB1-F8995EF356C3}" type="presParOf" srcId="{1906AD4B-B72C-4CFC-8654-951957651420}" destId="{E5EF4335-F659-4DF1-B8E5-6E3C75230BD0}" srcOrd="9" destOrd="0" presId="urn:microsoft.com/office/officeart/2005/8/layout/list1"/>
    <dgm:cxn modelId="{FA747DF8-25B7-4593-968F-1F1B70D644B4}" type="presParOf" srcId="{1906AD4B-B72C-4CFC-8654-951957651420}" destId="{2213ED0C-060A-4D32-89C7-91672B99C27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CF84D-F6BF-4BCE-A638-B7903F0C37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115EA-9757-4EE7-AE09-A272BE60599C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25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местного бюджета             566 224,8 тыс.ру</a:t>
          </a:r>
          <a:r>
            <a:rPr lang="ru-RU" sz="2500" dirty="0">
              <a:solidFill>
                <a:schemeClr val="tx1"/>
              </a:solidFill>
              <a:latin typeface="Times New Roman" panose="02020603050405020304" pitchFamily="18" charset="0"/>
            </a:rPr>
            <a:t>б.</a:t>
          </a:r>
        </a:p>
      </dgm:t>
    </dgm:pt>
    <dgm:pt modelId="{CC486798-A1C1-4A41-ACB2-960C0FA55BBA}" type="parTrans" cxnId="{B5679AD3-53F5-4AC4-84FC-98622A0A69F0}">
      <dgm:prSet/>
      <dgm:spPr/>
      <dgm:t>
        <a:bodyPr/>
        <a:lstStyle/>
        <a:p>
          <a:endParaRPr lang="ru-RU"/>
        </a:p>
      </dgm:t>
    </dgm:pt>
    <dgm:pt modelId="{C2BFDA07-CE4C-484D-9CE1-0ADCF8D5A159}" type="sibTrans" cxnId="{B5679AD3-53F5-4AC4-84FC-98622A0A69F0}">
      <dgm:prSet/>
      <dgm:spPr/>
      <dgm:t>
        <a:bodyPr/>
        <a:lstStyle/>
        <a:p>
          <a:endParaRPr lang="ru-RU"/>
        </a:p>
      </dgm:t>
    </dgm:pt>
    <dgm:pt modelId="{92381956-7C15-42C2-A542-973C0C0BDE1F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25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областного бюджета    62 737,4 тыс.руб.</a:t>
          </a:r>
        </a:p>
      </dgm:t>
    </dgm:pt>
    <dgm:pt modelId="{99882F4F-9909-4D60-B2E7-F9A0B71AB8F9}" type="parTrans" cxnId="{6508D9F7-B26C-4E17-8367-3D74C31211F5}">
      <dgm:prSet/>
      <dgm:spPr/>
      <dgm:t>
        <a:bodyPr/>
        <a:lstStyle/>
        <a:p>
          <a:endParaRPr lang="ru-RU"/>
        </a:p>
      </dgm:t>
    </dgm:pt>
    <dgm:pt modelId="{1AA6ED91-0B1C-42FA-B5B0-1D199FFCE836}" type="sibTrans" cxnId="{6508D9F7-B26C-4E17-8367-3D74C31211F5}">
      <dgm:prSet/>
      <dgm:spPr/>
      <dgm:t>
        <a:bodyPr/>
        <a:lstStyle/>
        <a:p>
          <a:endParaRPr lang="ru-RU"/>
        </a:p>
      </dgm:t>
    </dgm:pt>
    <dgm:pt modelId="{026B7646-1BAA-495F-BDF9-02C525D333DD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25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федерального бюджета 32 520 ,0 тыс.руб.</a:t>
          </a:r>
        </a:p>
      </dgm:t>
    </dgm:pt>
    <dgm:pt modelId="{FD5A05BE-9D47-4ACA-B2C2-2E9F487EB085}" type="parTrans" cxnId="{20CDE078-5AF8-4F03-8AEB-D10427DB58D9}">
      <dgm:prSet/>
      <dgm:spPr/>
      <dgm:t>
        <a:bodyPr/>
        <a:lstStyle/>
        <a:p>
          <a:endParaRPr lang="ru-RU"/>
        </a:p>
      </dgm:t>
    </dgm:pt>
    <dgm:pt modelId="{37D06FF5-F92A-49E8-A677-7D2EE906A0D7}" type="sibTrans" cxnId="{20CDE078-5AF8-4F03-8AEB-D10427DB58D9}">
      <dgm:prSet/>
      <dgm:spPr/>
      <dgm:t>
        <a:bodyPr/>
        <a:lstStyle/>
        <a:p>
          <a:endParaRPr lang="ru-RU"/>
        </a:p>
      </dgm:t>
    </dgm:pt>
    <dgm:pt modelId="{985669C8-57A8-4871-AC02-8746EE208342}" type="pres">
      <dgm:prSet presAssocID="{1ABCF84D-F6BF-4BCE-A638-B7903F0C37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679FE-848A-4B87-B0AF-936D53D07DB9}" type="pres">
      <dgm:prSet presAssocID="{675115EA-9757-4EE7-AE09-A272BE60599C}" presName="parentLin" presStyleCnt="0"/>
      <dgm:spPr/>
    </dgm:pt>
    <dgm:pt modelId="{D8AC45DC-6306-42D9-BB5A-4733D16D48CB}" type="pres">
      <dgm:prSet presAssocID="{675115EA-9757-4EE7-AE09-A272BE60599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07B2C38-FEFB-4492-9BEE-4C0BE6892C15}" type="pres">
      <dgm:prSet presAssocID="{675115EA-9757-4EE7-AE09-A272BE60599C}" presName="parentText" presStyleLbl="node1" presStyleIdx="0" presStyleCnt="3" custScaleX="131373" custScaleY="104070" custLinFactNeighborX="-62745" custLinFactNeighborY="96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8896C-E252-43FA-A096-A053A87CED34}" type="pres">
      <dgm:prSet presAssocID="{675115EA-9757-4EE7-AE09-A272BE60599C}" presName="negativeSpace" presStyleCnt="0"/>
      <dgm:spPr/>
    </dgm:pt>
    <dgm:pt modelId="{62BB9D1E-8BD5-4490-9C4E-3B1B1350ABD2}" type="pres">
      <dgm:prSet presAssocID="{675115EA-9757-4EE7-AE09-A272BE60599C}" presName="childText" presStyleLbl="conFgAcc1" presStyleIdx="0" presStyleCnt="3" custLinFactNeighborY="15679">
        <dgm:presLayoutVars>
          <dgm:bulletEnabled val="1"/>
        </dgm:presLayoutVars>
      </dgm:prSet>
      <dgm:spPr/>
    </dgm:pt>
    <dgm:pt modelId="{79A3AA2E-2B39-4AF5-AB16-6247B7306941}" type="pres">
      <dgm:prSet presAssocID="{C2BFDA07-CE4C-484D-9CE1-0ADCF8D5A159}" presName="spaceBetweenRectangles" presStyleCnt="0"/>
      <dgm:spPr/>
    </dgm:pt>
    <dgm:pt modelId="{442DE7AA-8110-4904-BE30-BFA74A5B610C}" type="pres">
      <dgm:prSet presAssocID="{92381956-7C15-42C2-A542-973C0C0BDE1F}" presName="parentLin" presStyleCnt="0"/>
      <dgm:spPr/>
    </dgm:pt>
    <dgm:pt modelId="{A9B98378-F507-4C6F-95AD-45084C799AD5}" type="pres">
      <dgm:prSet presAssocID="{92381956-7C15-42C2-A542-973C0C0BDE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C561100-1D9C-44CF-85EC-2DA4E6301612}" type="pres">
      <dgm:prSet presAssocID="{92381956-7C15-42C2-A542-973C0C0BDE1F}" presName="parentText" presStyleLbl="node1" presStyleIdx="1" presStyleCnt="3" custScaleX="124846" custLinFactNeighborX="-12549" custLinFactNeighborY="-87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B57C5-4883-41CA-B1A3-508AC867E097}" type="pres">
      <dgm:prSet presAssocID="{92381956-7C15-42C2-A542-973C0C0BDE1F}" presName="negativeSpace" presStyleCnt="0"/>
      <dgm:spPr/>
    </dgm:pt>
    <dgm:pt modelId="{A2FF965F-7D5A-4B52-9DA0-3FEE551443D8}" type="pres">
      <dgm:prSet presAssocID="{92381956-7C15-42C2-A542-973C0C0BDE1F}" presName="childText" presStyleLbl="conFgAcc1" presStyleIdx="1" presStyleCnt="3">
        <dgm:presLayoutVars>
          <dgm:bulletEnabled val="1"/>
        </dgm:presLayoutVars>
      </dgm:prSet>
      <dgm:spPr/>
    </dgm:pt>
    <dgm:pt modelId="{41B564E0-E4D2-47CA-B475-E8615391105B}" type="pres">
      <dgm:prSet presAssocID="{1AA6ED91-0B1C-42FA-B5B0-1D199FFCE836}" presName="spaceBetweenRectangles" presStyleCnt="0"/>
      <dgm:spPr/>
    </dgm:pt>
    <dgm:pt modelId="{9B92A139-AFEF-4CC4-85D3-2FBBC9D18BA2}" type="pres">
      <dgm:prSet presAssocID="{026B7646-1BAA-495F-BDF9-02C525D333DD}" presName="parentLin" presStyleCnt="0"/>
      <dgm:spPr/>
    </dgm:pt>
    <dgm:pt modelId="{C943AF07-9A18-4913-B076-29BC0533EEDF}" type="pres">
      <dgm:prSet presAssocID="{026B7646-1BAA-495F-BDF9-02C525D333D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9FEBE9A-8363-4F34-AAB2-2AA559D473EC}" type="pres">
      <dgm:prSet presAssocID="{026B7646-1BAA-495F-BDF9-02C525D333DD}" presName="parentText" presStyleLbl="node1" presStyleIdx="2" presStyleCnt="3" custScaleX="127631" custLinFactNeighborX="-31745" custLinFactNeighborY="1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62431-6596-41F8-90C2-7F08E2063885}" type="pres">
      <dgm:prSet presAssocID="{026B7646-1BAA-495F-BDF9-02C525D333DD}" presName="negativeSpace" presStyleCnt="0"/>
      <dgm:spPr/>
    </dgm:pt>
    <dgm:pt modelId="{5B610DC5-A6DC-4528-9916-51F23C561098}" type="pres">
      <dgm:prSet presAssocID="{026B7646-1BAA-495F-BDF9-02C525D333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951957-1956-4C37-8765-1CBFFDC473BF}" type="presOf" srcId="{92381956-7C15-42C2-A542-973C0C0BDE1F}" destId="{A9B98378-F507-4C6F-95AD-45084C799AD5}" srcOrd="0" destOrd="0" presId="urn:microsoft.com/office/officeart/2005/8/layout/list1"/>
    <dgm:cxn modelId="{42A82CD4-6BEC-4D3B-84E0-00D5C4B02398}" type="presOf" srcId="{026B7646-1BAA-495F-BDF9-02C525D333DD}" destId="{C943AF07-9A18-4913-B076-29BC0533EEDF}" srcOrd="0" destOrd="0" presId="urn:microsoft.com/office/officeart/2005/8/layout/list1"/>
    <dgm:cxn modelId="{20CDE078-5AF8-4F03-8AEB-D10427DB58D9}" srcId="{1ABCF84D-F6BF-4BCE-A638-B7903F0C372D}" destId="{026B7646-1BAA-495F-BDF9-02C525D333DD}" srcOrd="2" destOrd="0" parTransId="{FD5A05BE-9D47-4ACA-B2C2-2E9F487EB085}" sibTransId="{37D06FF5-F92A-49E8-A677-7D2EE906A0D7}"/>
    <dgm:cxn modelId="{DB7AF8EC-8A82-438F-96AE-8999498AF833}" type="presOf" srcId="{92381956-7C15-42C2-A542-973C0C0BDE1F}" destId="{9C561100-1D9C-44CF-85EC-2DA4E6301612}" srcOrd="1" destOrd="0" presId="urn:microsoft.com/office/officeart/2005/8/layout/list1"/>
    <dgm:cxn modelId="{6508D9F7-B26C-4E17-8367-3D74C31211F5}" srcId="{1ABCF84D-F6BF-4BCE-A638-B7903F0C372D}" destId="{92381956-7C15-42C2-A542-973C0C0BDE1F}" srcOrd="1" destOrd="0" parTransId="{99882F4F-9909-4D60-B2E7-F9A0B71AB8F9}" sibTransId="{1AA6ED91-0B1C-42FA-B5B0-1D199FFCE836}"/>
    <dgm:cxn modelId="{F10BBC5E-09CA-41B3-88DF-BF85A9A3B871}" type="presOf" srcId="{1ABCF84D-F6BF-4BCE-A638-B7903F0C372D}" destId="{985669C8-57A8-4871-AC02-8746EE208342}" srcOrd="0" destOrd="0" presId="urn:microsoft.com/office/officeart/2005/8/layout/list1"/>
    <dgm:cxn modelId="{B5679AD3-53F5-4AC4-84FC-98622A0A69F0}" srcId="{1ABCF84D-F6BF-4BCE-A638-B7903F0C372D}" destId="{675115EA-9757-4EE7-AE09-A272BE60599C}" srcOrd="0" destOrd="0" parTransId="{CC486798-A1C1-4A41-ACB2-960C0FA55BBA}" sibTransId="{C2BFDA07-CE4C-484D-9CE1-0ADCF8D5A159}"/>
    <dgm:cxn modelId="{326ECC34-3210-4C80-ACFF-9887FBFC0C01}" type="presOf" srcId="{675115EA-9757-4EE7-AE09-A272BE60599C}" destId="{007B2C38-FEFB-4492-9BEE-4C0BE6892C15}" srcOrd="1" destOrd="0" presId="urn:microsoft.com/office/officeart/2005/8/layout/list1"/>
    <dgm:cxn modelId="{CADC03D3-1344-4FBB-B4A8-1BB08F78AADD}" type="presOf" srcId="{675115EA-9757-4EE7-AE09-A272BE60599C}" destId="{D8AC45DC-6306-42D9-BB5A-4733D16D48CB}" srcOrd="0" destOrd="0" presId="urn:microsoft.com/office/officeart/2005/8/layout/list1"/>
    <dgm:cxn modelId="{5153AF65-79F8-4292-934F-4E81AFE9DC50}" type="presOf" srcId="{026B7646-1BAA-495F-BDF9-02C525D333DD}" destId="{B9FEBE9A-8363-4F34-AAB2-2AA559D473EC}" srcOrd="1" destOrd="0" presId="urn:microsoft.com/office/officeart/2005/8/layout/list1"/>
    <dgm:cxn modelId="{0CA21DE5-2E27-414C-A4CF-A4BAE868CB71}" type="presParOf" srcId="{985669C8-57A8-4871-AC02-8746EE208342}" destId="{8B6679FE-848A-4B87-B0AF-936D53D07DB9}" srcOrd="0" destOrd="0" presId="urn:microsoft.com/office/officeart/2005/8/layout/list1"/>
    <dgm:cxn modelId="{9AD1B579-1323-4199-8AC6-E3F11174AF9A}" type="presParOf" srcId="{8B6679FE-848A-4B87-B0AF-936D53D07DB9}" destId="{D8AC45DC-6306-42D9-BB5A-4733D16D48CB}" srcOrd="0" destOrd="0" presId="urn:microsoft.com/office/officeart/2005/8/layout/list1"/>
    <dgm:cxn modelId="{3AFA2B41-8F93-4CE2-91EF-C3902FDE1C69}" type="presParOf" srcId="{8B6679FE-848A-4B87-B0AF-936D53D07DB9}" destId="{007B2C38-FEFB-4492-9BEE-4C0BE6892C15}" srcOrd="1" destOrd="0" presId="urn:microsoft.com/office/officeart/2005/8/layout/list1"/>
    <dgm:cxn modelId="{4FE6B7C7-B4B8-4315-BC36-2FEF9257078A}" type="presParOf" srcId="{985669C8-57A8-4871-AC02-8746EE208342}" destId="{D638896C-E252-43FA-A096-A053A87CED34}" srcOrd="1" destOrd="0" presId="urn:microsoft.com/office/officeart/2005/8/layout/list1"/>
    <dgm:cxn modelId="{E194C6B5-8836-403E-A03A-A298EA2AE0E9}" type="presParOf" srcId="{985669C8-57A8-4871-AC02-8746EE208342}" destId="{62BB9D1E-8BD5-4490-9C4E-3B1B1350ABD2}" srcOrd="2" destOrd="0" presId="urn:microsoft.com/office/officeart/2005/8/layout/list1"/>
    <dgm:cxn modelId="{91A2998E-1E97-45F9-A9A4-9F68A917108C}" type="presParOf" srcId="{985669C8-57A8-4871-AC02-8746EE208342}" destId="{79A3AA2E-2B39-4AF5-AB16-6247B7306941}" srcOrd="3" destOrd="0" presId="urn:microsoft.com/office/officeart/2005/8/layout/list1"/>
    <dgm:cxn modelId="{8FDB6306-3E18-4384-A646-8480E8A8FB8F}" type="presParOf" srcId="{985669C8-57A8-4871-AC02-8746EE208342}" destId="{442DE7AA-8110-4904-BE30-BFA74A5B610C}" srcOrd="4" destOrd="0" presId="urn:microsoft.com/office/officeart/2005/8/layout/list1"/>
    <dgm:cxn modelId="{90CC78A7-0889-43CD-B9D9-90119C721295}" type="presParOf" srcId="{442DE7AA-8110-4904-BE30-BFA74A5B610C}" destId="{A9B98378-F507-4C6F-95AD-45084C799AD5}" srcOrd="0" destOrd="0" presId="urn:microsoft.com/office/officeart/2005/8/layout/list1"/>
    <dgm:cxn modelId="{06F71D68-7AFB-443D-AA02-7B4ADD41F196}" type="presParOf" srcId="{442DE7AA-8110-4904-BE30-BFA74A5B610C}" destId="{9C561100-1D9C-44CF-85EC-2DA4E6301612}" srcOrd="1" destOrd="0" presId="urn:microsoft.com/office/officeart/2005/8/layout/list1"/>
    <dgm:cxn modelId="{28F78771-5161-4C21-B82B-DEDFD496CC38}" type="presParOf" srcId="{985669C8-57A8-4871-AC02-8746EE208342}" destId="{CAFB57C5-4883-41CA-B1A3-508AC867E097}" srcOrd="5" destOrd="0" presId="urn:microsoft.com/office/officeart/2005/8/layout/list1"/>
    <dgm:cxn modelId="{4AEA77D7-0E72-42A0-B43A-4D0F4458CD51}" type="presParOf" srcId="{985669C8-57A8-4871-AC02-8746EE208342}" destId="{A2FF965F-7D5A-4B52-9DA0-3FEE551443D8}" srcOrd="6" destOrd="0" presId="urn:microsoft.com/office/officeart/2005/8/layout/list1"/>
    <dgm:cxn modelId="{D98A62CB-8A03-48E0-BE2D-02373D080C2B}" type="presParOf" srcId="{985669C8-57A8-4871-AC02-8746EE208342}" destId="{41B564E0-E4D2-47CA-B475-E8615391105B}" srcOrd="7" destOrd="0" presId="urn:microsoft.com/office/officeart/2005/8/layout/list1"/>
    <dgm:cxn modelId="{4121826A-E69D-4632-B83B-BCC66498B283}" type="presParOf" srcId="{985669C8-57A8-4871-AC02-8746EE208342}" destId="{9B92A139-AFEF-4CC4-85D3-2FBBC9D18BA2}" srcOrd="8" destOrd="0" presId="urn:microsoft.com/office/officeart/2005/8/layout/list1"/>
    <dgm:cxn modelId="{0C15F40C-BF34-48FF-8D64-9C3CAF617E1B}" type="presParOf" srcId="{9B92A139-AFEF-4CC4-85D3-2FBBC9D18BA2}" destId="{C943AF07-9A18-4913-B076-29BC0533EEDF}" srcOrd="0" destOrd="0" presId="urn:microsoft.com/office/officeart/2005/8/layout/list1"/>
    <dgm:cxn modelId="{D96E05C6-A91B-479D-AD06-D6449B0A591D}" type="presParOf" srcId="{9B92A139-AFEF-4CC4-85D3-2FBBC9D18BA2}" destId="{B9FEBE9A-8363-4F34-AAB2-2AA559D473EC}" srcOrd="1" destOrd="0" presId="urn:microsoft.com/office/officeart/2005/8/layout/list1"/>
    <dgm:cxn modelId="{C7C0BC3A-DD47-41E3-B6B6-F7E07881F2CD}" type="presParOf" srcId="{985669C8-57A8-4871-AC02-8746EE208342}" destId="{A3862431-6596-41F8-90C2-7F08E2063885}" srcOrd="9" destOrd="0" presId="urn:microsoft.com/office/officeart/2005/8/layout/list1"/>
    <dgm:cxn modelId="{DBDE64A5-A299-4A72-B0A2-634C0415EADA}" type="presParOf" srcId="{985669C8-57A8-4871-AC02-8746EE208342}" destId="{5B610DC5-A6DC-4528-9916-51F23C5610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34A490-DB58-4926-8655-B4EE7C7F021E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E6C355-1FFA-410D-A3CD-E3495BE01541}">
      <dgm:prSet phldrT="[Текст]" custT="1"/>
      <dgm:spPr/>
      <dgm:t>
        <a:bodyPr/>
        <a:lstStyle/>
        <a:p>
          <a:r>
            <a:rPr lang="ru-RU" sz="40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областного бюджета</a:t>
          </a:r>
        </a:p>
      </dgm:t>
    </dgm:pt>
    <dgm:pt modelId="{AA30A961-B350-4A2F-BDD0-742478398AD2}" type="parTrans" cxnId="{8A55A001-6A7B-4D64-8BB0-8A40FE5F9B7C}">
      <dgm:prSet/>
      <dgm:spPr/>
      <dgm:t>
        <a:bodyPr/>
        <a:lstStyle/>
        <a:p>
          <a:endParaRPr lang="ru-RU"/>
        </a:p>
      </dgm:t>
    </dgm:pt>
    <dgm:pt modelId="{771C0869-A56A-4B2D-B133-24E45B141D85}" type="sibTrans" cxnId="{8A55A001-6A7B-4D64-8BB0-8A40FE5F9B7C}">
      <dgm:prSet/>
      <dgm:spPr/>
      <dgm:t>
        <a:bodyPr/>
        <a:lstStyle/>
        <a:p>
          <a:endParaRPr lang="ru-RU"/>
        </a:p>
      </dgm:t>
    </dgm:pt>
    <dgm:pt modelId="{AEE3BC9A-2FEC-4023-8AC2-A8F93B529E1F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выделялись в рамках соглашений «О предоставлении субсидии на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дорожной деятельности» в отношении автомобильных дорог общего пользования местного значения, капитального ремонта и ремонта дворовых территорий многоквартирных домов, проездов к дворовым территориям многоквартирных домов населенных пунктов </a:t>
          </a:r>
        </a:p>
      </dgm:t>
    </dgm:pt>
    <dgm:pt modelId="{36BC1D92-EC73-4A04-AE22-ED014895DA30}" type="parTrans" cxnId="{AD9A44C1-FEC3-4EE6-8C90-4B68D9545130}">
      <dgm:prSet/>
      <dgm:spPr/>
      <dgm:t>
        <a:bodyPr/>
        <a:lstStyle/>
        <a:p>
          <a:endParaRPr lang="ru-RU"/>
        </a:p>
      </dgm:t>
    </dgm:pt>
    <dgm:pt modelId="{5C0BA7F2-1BF0-4EEB-8DEF-72A3DCFE89CF}" type="sibTrans" cxnId="{AD9A44C1-FEC3-4EE6-8C90-4B68D9545130}">
      <dgm:prSet/>
      <dgm:spPr/>
      <dgm:t>
        <a:bodyPr/>
        <a:lstStyle/>
        <a:p>
          <a:endParaRPr lang="ru-RU"/>
        </a:p>
      </dgm:t>
    </dgm:pt>
    <dgm:pt modelId="{AB847BB8-C371-49B8-988E-4CE60CB7E84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выделялись в рамках реализации государственной программы Архангельской области «Развитие энергетики и жилищно-коммунального хозяйства (2014-2020 годы)» на реализацию приоритетного проекта </a:t>
          </a:r>
        </a:p>
        <a:p>
          <a:pPr>
            <a:spcAft>
              <a:spcPts val="0"/>
            </a:spcAft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«Формирование комфортной городской среды»</a:t>
          </a:r>
        </a:p>
      </dgm:t>
    </dgm:pt>
    <dgm:pt modelId="{E29E15D9-3475-4225-9BE1-F40AAE6B03EA}" type="parTrans" cxnId="{A4F42D5E-8336-4990-ADF6-59908FF2DCD1}">
      <dgm:prSet/>
      <dgm:spPr/>
      <dgm:t>
        <a:bodyPr/>
        <a:lstStyle/>
        <a:p>
          <a:endParaRPr lang="ru-RU"/>
        </a:p>
      </dgm:t>
    </dgm:pt>
    <dgm:pt modelId="{AD2D6BB2-0F64-467D-B929-1748E61CC94E}" type="sibTrans" cxnId="{A4F42D5E-8336-4990-ADF6-59908FF2DCD1}">
      <dgm:prSet/>
      <dgm:spPr/>
      <dgm:t>
        <a:bodyPr/>
        <a:lstStyle/>
        <a:p>
          <a:endParaRPr lang="ru-RU"/>
        </a:p>
      </dgm:t>
    </dgm:pt>
    <dgm:pt modelId="{04ECEFBE-F993-415F-9083-10F253167710}" type="pres">
      <dgm:prSet presAssocID="{7034A490-DB58-4926-8655-B4EE7C7F02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B5438B-73CB-4661-8B8B-8E9BFF59F662}" type="pres">
      <dgm:prSet presAssocID="{8EE6C355-1FFA-410D-A3CD-E3495BE01541}" presName="root" presStyleCnt="0"/>
      <dgm:spPr/>
    </dgm:pt>
    <dgm:pt modelId="{8D39360F-56A8-4FA0-ABCA-D06CF3244985}" type="pres">
      <dgm:prSet presAssocID="{8EE6C355-1FFA-410D-A3CD-E3495BE01541}" presName="rootComposite" presStyleCnt="0"/>
      <dgm:spPr/>
    </dgm:pt>
    <dgm:pt modelId="{4D5E17EE-F868-4725-B36C-54F213A247DD}" type="pres">
      <dgm:prSet presAssocID="{8EE6C355-1FFA-410D-A3CD-E3495BE01541}" presName="rootText" presStyleLbl="node1" presStyleIdx="0" presStyleCnt="1" custScaleX="400590" custScaleY="93285" custLinFactNeighborX="-1001" custLinFactNeighborY="-11013"/>
      <dgm:spPr/>
      <dgm:t>
        <a:bodyPr/>
        <a:lstStyle/>
        <a:p>
          <a:endParaRPr lang="ru-RU"/>
        </a:p>
      </dgm:t>
    </dgm:pt>
    <dgm:pt modelId="{3B2B5524-A340-4FFC-A281-7613ACB85E80}" type="pres">
      <dgm:prSet presAssocID="{8EE6C355-1FFA-410D-A3CD-E3495BE01541}" presName="rootConnector" presStyleLbl="node1" presStyleIdx="0" presStyleCnt="1"/>
      <dgm:spPr/>
      <dgm:t>
        <a:bodyPr/>
        <a:lstStyle/>
        <a:p>
          <a:endParaRPr lang="ru-RU"/>
        </a:p>
      </dgm:t>
    </dgm:pt>
    <dgm:pt modelId="{E02382FE-68D0-42B0-9986-99992B6D5A5A}" type="pres">
      <dgm:prSet presAssocID="{8EE6C355-1FFA-410D-A3CD-E3495BE01541}" presName="childShape" presStyleCnt="0"/>
      <dgm:spPr/>
    </dgm:pt>
    <dgm:pt modelId="{21B07EE5-EC0F-4BFD-BACA-7B328A0B1DE9}" type="pres">
      <dgm:prSet presAssocID="{36BC1D92-EC73-4A04-AE22-ED014895DA3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3B15F2D5-E0A7-4F80-B903-4BA4FA1F3521}" type="pres">
      <dgm:prSet presAssocID="{AEE3BC9A-2FEC-4023-8AC2-A8F93B529E1F}" presName="childText" presStyleLbl="bgAcc1" presStyleIdx="0" presStyleCnt="2" custScaleX="522063" custScaleY="189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CB973-C779-46EA-9AF6-586C142B4B09}" type="pres">
      <dgm:prSet presAssocID="{E29E15D9-3475-4225-9BE1-F40AAE6B03EA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E813E00-DB8D-49C4-A526-D1A3E0594891}" type="pres">
      <dgm:prSet presAssocID="{AB847BB8-C371-49B8-988E-4CE60CB7E842}" presName="childText" presStyleLbl="bgAcc1" presStyleIdx="1" presStyleCnt="2" custScaleX="523497" custScaleY="161238" custLinFactNeighborX="2589" custLinFactNeighborY="-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ED5F7-8933-43C2-8386-87F48C5CD15D}" type="presOf" srcId="{E29E15D9-3475-4225-9BE1-F40AAE6B03EA}" destId="{438CB973-C779-46EA-9AF6-586C142B4B09}" srcOrd="0" destOrd="0" presId="urn:microsoft.com/office/officeart/2005/8/layout/hierarchy3"/>
    <dgm:cxn modelId="{67A84CB9-EB36-433D-8DF7-257F09CD8AD6}" type="presOf" srcId="{AB847BB8-C371-49B8-988E-4CE60CB7E842}" destId="{0E813E00-DB8D-49C4-A526-D1A3E0594891}" srcOrd="0" destOrd="0" presId="urn:microsoft.com/office/officeart/2005/8/layout/hierarchy3"/>
    <dgm:cxn modelId="{A89DF50E-25BB-4840-918A-6886C74081E3}" type="presOf" srcId="{8EE6C355-1FFA-410D-A3CD-E3495BE01541}" destId="{4D5E17EE-F868-4725-B36C-54F213A247DD}" srcOrd="0" destOrd="0" presId="urn:microsoft.com/office/officeart/2005/8/layout/hierarchy3"/>
    <dgm:cxn modelId="{A4F42D5E-8336-4990-ADF6-59908FF2DCD1}" srcId="{8EE6C355-1FFA-410D-A3CD-E3495BE01541}" destId="{AB847BB8-C371-49B8-988E-4CE60CB7E842}" srcOrd="1" destOrd="0" parTransId="{E29E15D9-3475-4225-9BE1-F40AAE6B03EA}" sibTransId="{AD2D6BB2-0F64-467D-B929-1748E61CC94E}"/>
    <dgm:cxn modelId="{9C5288AE-1B52-4FCB-A25F-1F6BFC01C69E}" type="presOf" srcId="{36BC1D92-EC73-4A04-AE22-ED014895DA30}" destId="{21B07EE5-EC0F-4BFD-BACA-7B328A0B1DE9}" srcOrd="0" destOrd="0" presId="urn:microsoft.com/office/officeart/2005/8/layout/hierarchy3"/>
    <dgm:cxn modelId="{1C6E9F78-AF2B-4E1A-B994-D48726DB9B98}" type="presOf" srcId="{8EE6C355-1FFA-410D-A3CD-E3495BE01541}" destId="{3B2B5524-A340-4FFC-A281-7613ACB85E80}" srcOrd="1" destOrd="0" presId="urn:microsoft.com/office/officeart/2005/8/layout/hierarchy3"/>
    <dgm:cxn modelId="{AD9A44C1-FEC3-4EE6-8C90-4B68D9545130}" srcId="{8EE6C355-1FFA-410D-A3CD-E3495BE01541}" destId="{AEE3BC9A-2FEC-4023-8AC2-A8F93B529E1F}" srcOrd="0" destOrd="0" parTransId="{36BC1D92-EC73-4A04-AE22-ED014895DA30}" sibTransId="{5C0BA7F2-1BF0-4EEB-8DEF-72A3DCFE89CF}"/>
    <dgm:cxn modelId="{EDFAA3DA-6A10-475E-B06B-243D65D6E363}" type="presOf" srcId="{7034A490-DB58-4926-8655-B4EE7C7F021E}" destId="{04ECEFBE-F993-415F-9083-10F253167710}" srcOrd="0" destOrd="0" presId="urn:microsoft.com/office/officeart/2005/8/layout/hierarchy3"/>
    <dgm:cxn modelId="{FA6647B0-BB1D-4712-8223-E67D358077F0}" type="presOf" srcId="{AEE3BC9A-2FEC-4023-8AC2-A8F93B529E1F}" destId="{3B15F2D5-E0A7-4F80-B903-4BA4FA1F3521}" srcOrd="0" destOrd="0" presId="urn:microsoft.com/office/officeart/2005/8/layout/hierarchy3"/>
    <dgm:cxn modelId="{8A55A001-6A7B-4D64-8BB0-8A40FE5F9B7C}" srcId="{7034A490-DB58-4926-8655-B4EE7C7F021E}" destId="{8EE6C355-1FFA-410D-A3CD-E3495BE01541}" srcOrd="0" destOrd="0" parTransId="{AA30A961-B350-4A2F-BDD0-742478398AD2}" sibTransId="{771C0869-A56A-4B2D-B133-24E45B141D85}"/>
    <dgm:cxn modelId="{7D5FD5CB-77DF-438A-9134-68F15F3FE16B}" type="presParOf" srcId="{04ECEFBE-F993-415F-9083-10F253167710}" destId="{D0B5438B-73CB-4661-8B8B-8E9BFF59F662}" srcOrd="0" destOrd="0" presId="urn:microsoft.com/office/officeart/2005/8/layout/hierarchy3"/>
    <dgm:cxn modelId="{C45ED67D-9D71-4D1C-9DD9-C0A37EB6393B}" type="presParOf" srcId="{D0B5438B-73CB-4661-8B8B-8E9BFF59F662}" destId="{8D39360F-56A8-4FA0-ABCA-D06CF3244985}" srcOrd="0" destOrd="0" presId="urn:microsoft.com/office/officeart/2005/8/layout/hierarchy3"/>
    <dgm:cxn modelId="{614137CA-6498-40B3-B0CB-D1497834A384}" type="presParOf" srcId="{8D39360F-56A8-4FA0-ABCA-D06CF3244985}" destId="{4D5E17EE-F868-4725-B36C-54F213A247DD}" srcOrd="0" destOrd="0" presId="urn:microsoft.com/office/officeart/2005/8/layout/hierarchy3"/>
    <dgm:cxn modelId="{15AD8B1B-3561-4417-8879-9B63766209A0}" type="presParOf" srcId="{8D39360F-56A8-4FA0-ABCA-D06CF3244985}" destId="{3B2B5524-A340-4FFC-A281-7613ACB85E80}" srcOrd="1" destOrd="0" presId="urn:microsoft.com/office/officeart/2005/8/layout/hierarchy3"/>
    <dgm:cxn modelId="{3A6D118D-31BC-40AC-8EE4-05C42C991028}" type="presParOf" srcId="{D0B5438B-73CB-4661-8B8B-8E9BFF59F662}" destId="{E02382FE-68D0-42B0-9986-99992B6D5A5A}" srcOrd="1" destOrd="0" presId="urn:microsoft.com/office/officeart/2005/8/layout/hierarchy3"/>
    <dgm:cxn modelId="{CA372FE2-C1B8-406C-9C3A-29843015606E}" type="presParOf" srcId="{E02382FE-68D0-42B0-9986-99992B6D5A5A}" destId="{21B07EE5-EC0F-4BFD-BACA-7B328A0B1DE9}" srcOrd="0" destOrd="0" presId="urn:microsoft.com/office/officeart/2005/8/layout/hierarchy3"/>
    <dgm:cxn modelId="{E8CC20CE-928C-4FCE-88B8-515C222FFF7D}" type="presParOf" srcId="{E02382FE-68D0-42B0-9986-99992B6D5A5A}" destId="{3B15F2D5-E0A7-4F80-B903-4BA4FA1F3521}" srcOrd="1" destOrd="0" presId="urn:microsoft.com/office/officeart/2005/8/layout/hierarchy3"/>
    <dgm:cxn modelId="{53B0D28C-1E9A-43D8-A2F3-6687C3D839CB}" type="presParOf" srcId="{E02382FE-68D0-42B0-9986-99992B6D5A5A}" destId="{438CB973-C779-46EA-9AF6-586C142B4B09}" srcOrd="2" destOrd="0" presId="urn:microsoft.com/office/officeart/2005/8/layout/hierarchy3"/>
    <dgm:cxn modelId="{3587E0D9-7A9B-46A8-B023-66A0FBB3177F}" type="presParOf" srcId="{E02382FE-68D0-42B0-9986-99992B6D5A5A}" destId="{0E813E00-DB8D-49C4-A526-D1A3E059489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5532E3-3B71-4A6E-A6F3-FD93E0338D32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C6817E-82F1-421C-9AD4-CAB8AD86FD1F}">
      <dgm:prSet phldrT="[Текст]" custT="1"/>
      <dgm:spPr/>
      <dgm:t>
        <a:bodyPr/>
        <a:lstStyle/>
        <a:p>
          <a:r>
            <a:rPr lang="ru-RU" sz="40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федерального фонда</a:t>
          </a:r>
        </a:p>
      </dgm:t>
    </dgm:pt>
    <dgm:pt modelId="{146C79FF-5BE0-4321-9F04-487BDA191205}" type="parTrans" cxnId="{09B819C2-DDB3-4EEA-874E-78F102AFC81F}">
      <dgm:prSet/>
      <dgm:spPr/>
      <dgm:t>
        <a:bodyPr/>
        <a:lstStyle/>
        <a:p>
          <a:endParaRPr lang="ru-RU"/>
        </a:p>
      </dgm:t>
    </dgm:pt>
    <dgm:pt modelId="{C41B2AC7-6AAF-4B98-858B-E9B4EEA69245}" type="sibTrans" cxnId="{09B819C2-DDB3-4EEA-874E-78F102AFC81F}">
      <dgm:prSet/>
      <dgm:spPr/>
      <dgm:t>
        <a:bodyPr/>
        <a:lstStyle/>
        <a:p>
          <a:endParaRPr lang="ru-RU"/>
        </a:p>
      </dgm:t>
    </dgm:pt>
    <dgm:pt modelId="{1619D7F6-875D-4213-BF7C-133A5CA695B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выделялись на реализацию приоритетного проекта «Формирование комфортной городской среды» в рамках Государственной программы Архангельской области «Развитие энергетики и жилищно-коммунального хозяйства (2014-2020 годы)» в целях исполнения Государственной (федеральные целевые) программы Российской Федерации «Энергоэффективность и развитие энергетики»</a:t>
          </a:r>
        </a:p>
      </dgm:t>
    </dgm:pt>
    <dgm:pt modelId="{1D643CF0-21F0-43F6-B7A3-54A90F55583E}" type="parTrans" cxnId="{5B4762B7-586F-4AA7-A7E3-39A71D152493}">
      <dgm:prSet/>
      <dgm:spPr/>
      <dgm:t>
        <a:bodyPr/>
        <a:lstStyle/>
        <a:p>
          <a:endParaRPr lang="ru-RU"/>
        </a:p>
      </dgm:t>
    </dgm:pt>
    <dgm:pt modelId="{FE7EF69F-8EB7-4DD9-B380-FD880B9FF911}" type="sibTrans" cxnId="{5B4762B7-586F-4AA7-A7E3-39A71D152493}">
      <dgm:prSet/>
      <dgm:spPr/>
      <dgm:t>
        <a:bodyPr/>
        <a:lstStyle/>
        <a:p>
          <a:endParaRPr lang="ru-RU"/>
        </a:p>
      </dgm:t>
    </dgm:pt>
    <dgm:pt modelId="{4ED6FD92-79EC-43C9-BF68-F661800389CE}" type="pres">
      <dgm:prSet presAssocID="{B45532E3-3B71-4A6E-A6F3-FD93E0338D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C4C407-A99A-4712-ADF5-F2C2839AB727}" type="pres">
      <dgm:prSet presAssocID="{81C6817E-82F1-421C-9AD4-CAB8AD86FD1F}" presName="root" presStyleCnt="0"/>
      <dgm:spPr/>
    </dgm:pt>
    <dgm:pt modelId="{ABA13129-0024-429F-B8E2-B72D76D589C0}" type="pres">
      <dgm:prSet presAssocID="{81C6817E-82F1-421C-9AD4-CAB8AD86FD1F}" presName="rootComposite" presStyleCnt="0"/>
      <dgm:spPr/>
    </dgm:pt>
    <dgm:pt modelId="{2203C196-8942-4EE3-8AFA-619BAE41340A}" type="pres">
      <dgm:prSet presAssocID="{81C6817E-82F1-421C-9AD4-CAB8AD86FD1F}" presName="rootText" presStyleLbl="node1" presStyleIdx="0" presStyleCnt="1" custScaleX="77542" custScaleY="20388" custLinFactNeighborX="-90307" custLinFactNeighborY="3093"/>
      <dgm:spPr/>
      <dgm:t>
        <a:bodyPr/>
        <a:lstStyle/>
        <a:p>
          <a:endParaRPr lang="ru-RU"/>
        </a:p>
      </dgm:t>
    </dgm:pt>
    <dgm:pt modelId="{E7B27041-B052-4426-880C-C1EB389400E5}" type="pres">
      <dgm:prSet presAssocID="{81C6817E-82F1-421C-9AD4-CAB8AD86FD1F}" presName="rootConnector" presStyleLbl="node1" presStyleIdx="0" presStyleCnt="1"/>
      <dgm:spPr/>
      <dgm:t>
        <a:bodyPr/>
        <a:lstStyle/>
        <a:p>
          <a:endParaRPr lang="ru-RU"/>
        </a:p>
      </dgm:t>
    </dgm:pt>
    <dgm:pt modelId="{F55274C6-1B75-4114-805A-22A1FD76FE7A}" type="pres">
      <dgm:prSet presAssocID="{81C6817E-82F1-421C-9AD4-CAB8AD86FD1F}" presName="childShape" presStyleCnt="0"/>
      <dgm:spPr/>
    </dgm:pt>
    <dgm:pt modelId="{21D8FA7F-2528-4C1E-812D-579718CA44D6}" type="pres">
      <dgm:prSet presAssocID="{1D643CF0-21F0-43F6-B7A3-54A90F55583E}" presName="Name13" presStyleLbl="parChTrans1D2" presStyleIdx="0" presStyleCnt="1"/>
      <dgm:spPr/>
      <dgm:t>
        <a:bodyPr/>
        <a:lstStyle/>
        <a:p>
          <a:endParaRPr lang="ru-RU"/>
        </a:p>
      </dgm:t>
    </dgm:pt>
    <dgm:pt modelId="{F60C3DC5-ACBF-4841-BFAC-22C867FF1981}" type="pres">
      <dgm:prSet presAssocID="{1619D7F6-875D-4213-BF7C-133A5CA695BB}" presName="childText" presStyleLbl="bgAcc1" presStyleIdx="0" presStyleCnt="1" custScaleX="123922" custScaleY="57658" custLinFactNeighborX="-8179" custLinFactNeighborY="-1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59D0A-9A24-4B59-A1DE-3B6DC3D6CB01}" type="presOf" srcId="{1619D7F6-875D-4213-BF7C-133A5CA695BB}" destId="{F60C3DC5-ACBF-4841-BFAC-22C867FF1981}" srcOrd="0" destOrd="0" presId="urn:microsoft.com/office/officeart/2005/8/layout/hierarchy3"/>
    <dgm:cxn modelId="{25D7D3FA-2F5B-4B26-8B13-13CBF7703CA2}" type="presOf" srcId="{B45532E3-3B71-4A6E-A6F3-FD93E0338D32}" destId="{4ED6FD92-79EC-43C9-BF68-F661800389CE}" srcOrd="0" destOrd="0" presId="urn:microsoft.com/office/officeart/2005/8/layout/hierarchy3"/>
    <dgm:cxn modelId="{09B819C2-DDB3-4EEA-874E-78F102AFC81F}" srcId="{B45532E3-3B71-4A6E-A6F3-FD93E0338D32}" destId="{81C6817E-82F1-421C-9AD4-CAB8AD86FD1F}" srcOrd="0" destOrd="0" parTransId="{146C79FF-5BE0-4321-9F04-487BDA191205}" sibTransId="{C41B2AC7-6AAF-4B98-858B-E9B4EEA69245}"/>
    <dgm:cxn modelId="{05D7C78A-30ED-4BB5-A844-930881C247A4}" type="presOf" srcId="{81C6817E-82F1-421C-9AD4-CAB8AD86FD1F}" destId="{2203C196-8942-4EE3-8AFA-619BAE41340A}" srcOrd="0" destOrd="0" presId="urn:microsoft.com/office/officeart/2005/8/layout/hierarchy3"/>
    <dgm:cxn modelId="{5B4762B7-586F-4AA7-A7E3-39A71D152493}" srcId="{81C6817E-82F1-421C-9AD4-CAB8AD86FD1F}" destId="{1619D7F6-875D-4213-BF7C-133A5CA695BB}" srcOrd="0" destOrd="0" parTransId="{1D643CF0-21F0-43F6-B7A3-54A90F55583E}" sibTransId="{FE7EF69F-8EB7-4DD9-B380-FD880B9FF911}"/>
    <dgm:cxn modelId="{881F26C1-1007-4CE8-9240-109C948BD594}" type="presOf" srcId="{1D643CF0-21F0-43F6-B7A3-54A90F55583E}" destId="{21D8FA7F-2528-4C1E-812D-579718CA44D6}" srcOrd="0" destOrd="0" presId="urn:microsoft.com/office/officeart/2005/8/layout/hierarchy3"/>
    <dgm:cxn modelId="{F86D7090-5700-4252-B818-6C5255603C6B}" type="presOf" srcId="{81C6817E-82F1-421C-9AD4-CAB8AD86FD1F}" destId="{E7B27041-B052-4426-880C-C1EB389400E5}" srcOrd="1" destOrd="0" presId="urn:microsoft.com/office/officeart/2005/8/layout/hierarchy3"/>
    <dgm:cxn modelId="{4271244C-F780-4CDB-B387-95D098D75AA5}" type="presParOf" srcId="{4ED6FD92-79EC-43C9-BF68-F661800389CE}" destId="{96C4C407-A99A-4712-ADF5-F2C2839AB727}" srcOrd="0" destOrd="0" presId="urn:microsoft.com/office/officeart/2005/8/layout/hierarchy3"/>
    <dgm:cxn modelId="{02034B8D-DB6E-4C9D-A747-4A6646AC4E16}" type="presParOf" srcId="{96C4C407-A99A-4712-ADF5-F2C2839AB727}" destId="{ABA13129-0024-429F-B8E2-B72D76D589C0}" srcOrd="0" destOrd="0" presId="urn:microsoft.com/office/officeart/2005/8/layout/hierarchy3"/>
    <dgm:cxn modelId="{298D6762-49B8-4FB0-A326-ED8829D8F855}" type="presParOf" srcId="{ABA13129-0024-429F-B8E2-B72D76D589C0}" destId="{2203C196-8942-4EE3-8AFA-619BAE41340A}" srcOrd="0" destOrd="0" presId="urn:microsoft.com/office/officeart/2005/8/layout/hierarchy3"/>
    <dgm:cxn modelId="{5FE7444E-51BB-4949-9FF1-A573F2276740}" type="presParOf" srcId="{ABA13129-0024-429F-B8E2-B72D76D589C0}" destId="{E7B27041-B052-4426-880C-C1EB389400E5}" srcOrd="1" destOrd="0" presId="urn:microsoft.com/office/officeart/2005/8/layout/hierarchy3"/>
    <dgm:cxn modelId="{F4B4A9C3-07C7-486D-8F6E-51C2ACABE044}" type="presParOf" srcId="{96C4C407-A99A-4712-ADF5-F2C2839AB727}" destId="{F55274C6-1B75-4114-805A-22A1FD76FE7A}" srcOrd="1" destOrd="0" presId="urn:microsoft.com/office/officeart/2005/8/layout/hierarchy3"/>
    <dgm:cxn modelId="{6FD50A93-A36F-4C08-BA46-E61E87422DD3}" type="presParOf" srcId="{F55274C6-1B75-4114-805A-22A1FD76FE7A}" destId="{21D8FA7F-2528-4C1E-812D-579718CA44D6}" srcOrd="0" destOrd="0" presId="urn:microsoft.com/office/officeart/2005/8/layout/hierarchy3"/>
    <dgm:cxn modelId="{5BAAA2A9-4E26-4FAD-9FEE-2B823C151C79}" type="presParOf" srcId="{F55274C6-1B75-4114-805A-22A1FD76FE7A}" destId="{F60C3DC5-ACBF-4841-BFAC-22C867FF198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9BB81D-C203-4B07-A48D-4F3856AFEADB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EFC1C7D-A9A5-47D2-BBFC-B16F75C2006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рамках реализации региональной программы капитального ремонта общего имущества в многоквартирных домах </a:t>
          </a:r>
          <a:br>
            <a: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 счет средств фонда капитального ремонта, сформированного собственниками помещений многоквартирных домов на счете регионального оператора, выполнен капитальный ремонт 9 многоквартирных домов (далее – МКД)</a:t>
          </a:r>
        </a:p>
        <a:p>
          <a:r>
            <a: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Основные виды капитального </a:t>
          </a:r>
          <a:r>
            <a:rPr lang="ru-RU" sz="2400" baseline="0" dirty="0" smtClean="0">
              <a:latin typeface="Times New Roman" pitchFamily="18" charset="0"/>
              <a:cs typeface="Times New Roman" pitchFamily="18" charset="0"/>
            </a:rPr>
            <a:t>ремонта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общего имущества МКД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C77DE73-91FE-427F-8BE1-60879D45F58C}" type="parTrans" cxnId="{7EDFA857-48A7-4A6B-9946-E0088AD17849}">
      <dgm:prSet/>
      <dgm:spPr/>
      <dgm:t>
        <a:bodyPr/>
        <a:lstStyle/>
        <a:p>
          <a:endParaRPr lang="ru-RU"/>
        </a:p>
      </dgm:t>
    </dgm:pt>
    <dgm:pt modelId="{583DE475-9FE1-4DC7-A6C7-2BE2749B00DB}" type="sibTrans" cxnId="{7EDFA857-48A7-4A6B-9946-E0088AD17849}">
      <dgm:prSet/>
      <dgm:spPr/>
      <dgm:t>
        <a:bodyPr/>
        <a:lstStyle/>
        <a:p>
          <a:endParaRPr lang="ru-RU"/>
        </a:p>
      </dgm:t>
    </dgm:pt>
    <dgm:pt modelId="{2C87261A-27F3-4F10-A371-D3A4F7332315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Ремонт крыши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EFC1168-1F86-4578-9F76-FCD3F12CB65E}" type="parTrans" cxnId="{817E1A88-223C-4E2E-A41E-FDDF8273D722}">
      <dgm:prSet/>
      <dgm:spPr/>
      <dgm:t>
        <a:bodyPr/>
        <a:lstStyle/>
        <a:p>
          <a:endParaRPr lang="ru-RU"/>
        </a:p>
      </dgm:t>
    </dgm:pt>
    <dgm:pt modelId="{816B9FCC-4A62-4195-82B4-D2FC90B43754}" type="sibTrans" cxnId="{817E1A88-223C-4E2E-A41E-FDDF8273D722}">
      <dgm:prSet/>
      <dgm:spPr/>
      <dgm:t>
        <a:bodyPr/>
        <a:lstStyle/>
        <a:p>
          <a:endParaRPr lang="ru-RU"/>
        </a:p>
      </dgm:t>
    </dgm:pt>
    <dgm:pt modelId="{32F7CCC2-506A-4C67-B19E-17219D54FBF2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Ремонт инженерных коммуникаций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880BF48-7C7F-4690-ACCE-2C65D7779D51}" type="parTrans" cxnId="{D999A551-8F71-45BF-A093-1C86300B46B8}">
      <dgm:prSet/>
      <dgm:spPr/>
      <dgm:t>
        <a:bodyPr/>
        <a:lstStyle/>
        <a:p>
          <a:endParaRPr lang="ru-RU"/>
        </a:p>
      </dgm:t>
    </dgm:pt>
    <dgm:pt modelId="{819D92FF-8FA3-4A4E-8E71-954BE1C0E4AF}" type="sibTrans" cxnId="{D999A551-8F71-45BF-A093-1C86300B46B8}">
      <dgm:prSet/>
      <dgm:spPr/>
      <dgm:t>
        <a:bodyPr/>
        <a:lstStyle/>
        <a:p>
          <a:endParaRPr lang="ru-RU"/>
        </a:p>
      </dgm:t>
    </dgm:pt>
    <dgm:pt modelId="{E3B089DC-50FB-4355-852F-AB96D0E95051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Ремонт лифтов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4422106-EA06-49A4-9ECE-A6A91793DEC2}" type="parTrans" cxnId="{EB76A73E-1F16-4413-8B6E-B0F41692EF1E}">
      <dgm:prSet/>
      <dgm:spPr/>
      <dgm:t>
        <a:bodyPr/>
        <a:lstStyle/>
        <a:p>
          <a:endParaRPr lang="ru-RU"/>
        </a:p>
      </dgm:t>
    </dgm:pt>
    <dgm:pt modelId="{6916AE74-C71F-47D0-BAE7-1052B60CD68A}" type="sibTrans" cxnId="{EB76A73E-1F16-4413-8B6E-B0F41692EF1E}">
      <dgm:prSet/>
      <dgm:spPr/>
      <dgm:t>
        <a:bodyPr/>
        <a:lstStyle/>
        <a:p>
          <a:endParaRPr lang="ru-RU"/>
        </a:p>
      </dgm:t>
    </dgm:pt>
    <dgm:pt modelId="{81F0CCAC-D7A5-43CA-B996-42745B89D781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Ремонт фасадов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05A5F73-BE8A-4A10-9BB3-EA9D355DD6E7}" type="parTrans" cxnId="{205E8667-50FF-47A4-A471-25CEF3D2F8BC}">
      <dgm:prSet/>
      <dgm:spPr/>
      <dgm:t>
        <a:bodyPr/>
        <a:lstStyle/>
        <a:p>
          <a:endParaRPr lang="ru-RU"/>
        </a:p>
      </dgm:t>
    </dgm:pt>
    <dgm:pt modelId="{206FA392-F0A0-4A03-AE20-CCA2DF40B972}" type="sibTrans" cxnId="{205E8667-50FF-47A4-A471-25CEF3D2F8BC}">
      <dgm:prSet/>
      <dgm:spPr/>
      <dgm:t>
        <a:bodyPr/>
        <a:lstStyle/>
        <a:p>
          <a:endParaRPr lang="ru-RU"/>
        </a:p>
      </dgm:t>
    </dgm:pt>
    <dgm:pt modelId="{382F7441-5B95-4C3E-BEFB-114CE873A2E6}" type="pres">
      <dgm:prSet presAssocID="{E89BB81D-C203-4B07-A48D-4F3856AFEA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057BEB-338F-40ED-A0B3-F49FAFF5B9EE}" type="pres">
      <dgm:prSet presAssocID="{7EFC1C7D-A9A5-47D2-BBFC-B16F75C20068}" presName="hierRoot1" presStyleCnt="0"/>
      <dgm:spPr/>
      <dgm:t>
        <a:bodyPr/>
        <a:lstStyle/>
        <a:p>
          <a:endParaRPr lang="ru-RU"/>
        </a:p>
      </dgm:t>
    </dgm:pt>
    <dgm:pt modelId="{A4BD1826-13F7-4150-9AFB-DE5481043083}" type="pres">
      <dgm:prSet presAssocID="{7EFC1C7D-A9A5-47D2-BBFC-B16F75C20068}" presName="composite" presStyleCnt="0"/>
      <dgm:spPr/>
      <dgm:t>
        <a:bodyPr/>
        <a:lstStyle/>
        <a:p>
          <a:endParaRPr lang="ru-RU"/>
        </a:p>
      </dgm:t>
    </dgm:pt>
    <dgm:pt modelId="{36DD700F-3848-4065-AFB5-64CF609DD334}" type="pres">
      <dgm:prSet presAssocID="{7EFC1C7D-A9A5-47D2-BBFC-B16F75C20068}" presName="background" presStyleLbl="node0" presStyleIdx="0" presStyleCnt="1"/>
      <dgm:spPr/>
      <dgm:t>
        <a:bodyPr/>
        <a:lstStyle/>
        <a:p>
          <a:endParaRPr lang="ru-RU"/>
        </a:p>
      </dgm:t>
    </dgm:pt>
    <dgm:pt modelId="{1676C73F-B971-44B1-AAEC-F619CDD9861A}" type="pres">
      <dgm:prSet presAssocID="{7EFC1C7D-A9A5-47D2-BBFC-B16F75C20068}" presName="text" presStyleLbl="fgAcc0" presStyleIdx="0" presStyleCnt="1" custScaleX="611393" custScaleY="341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B67E9C-A5F9-4596-AB02-E0E9A58D3B96}" type="pres">
      <dgm:prSet presAssocID="{7EFC1C7D-A9A5-47D2-BBFC-B16F75C20068}" presName="hierChild2" presStyleCnt="0"/>
      <dgm:spPr/>
      <dgm:t>
        <a:bodyPr/>
        <a:lstStyle/>
        <a:p>
          <a:endParaRPr lang="ru-RU"/>
        </a:p>
      </dgm:t>
    </dgm:pt>
    <dgm:pt modelId="{C641CA9E-11DA-4E1C-A084-BA18E0F543DC}" type="pres">
      <dgm:prSet presAssocID="{BEFC1168-1F86-4578-9F76-FCD3F12CB65E}" presName="Name10" presStyleLbl="parChTrans1D2" presStyleIdx="0" presStyleCnt="4"/>
      <dgm:spPr/>
      <dgm:t>
        <a:bodyPr/>
        <a:lstStyle/>
        <a:p>
          <a:endParaRPr lang="ru-RU"/>
        </a:p>
      </dgm:t>
    </dgm:pt>
    <dgm:pt modelId="{893BF5CC-793B-42F7-8E46-C8E0D2D75646}" type="pres">
      <dgm:prSet presAssocID="{2C87261A-27F3-4F10-A371-D3A4F7332315}" presName="hierRoot2" presStyleCnt="0"/>
      <dgm:spPr/>
      <dgm:t>
        <a:bodyPr/>
        <a:lstStyle/>
        <a:p>
          <a:endParaRPr lang="ru-RU"/>
        </a:p>
      </dgm:t>
    </dgm:pt>
    <dgm:pt modelId="{205E8FC5-1C96-4CD0-A431-0D67373CBE05}" type="pres">
      <dgm:prSet presAssocID="{2C87261A-27F3-4F10-A371-D3A4F7332315}" presName="composite2" presStyleCnt="0"/>
      <dgm:spPr/>
      <dgm:t>
        <a:bodyPr/>
        <a:lstStyle/>
        <a:p>
          <a:endParaRPr lang="ru-RU"/>
        </a:p>
      </dgm:t>
    </dgm:pt>
    <dgm:pt modelId="{530B4CE4-A1E6-4174-AA3A-1D99B9E683E1}" type="pres">
      <dgm:prSet presAssocID="{2C87261A-27F3-4F10-A371-D3A4F7332315}" presName="background2" presStyleLbl="node2" presStyleIdx="0" presStyleCnt="4"/>
      <dgm:spPr/>
      <dgm:t>
        <a:bodyPr/>
        <a:lstStyle/>
        <a:p>
          <a:endParaRPr lang="ru-RU"/>
        </a:p>
      </dgm:t>
    </dgm:pt>
    <dgm:pt modelId="{3EC4491D-E2BD-4EF4-9A9E-750AC2EB5332}" type="pres">
      <dgm:prSet presAssocID="{2C87261A-27F3-4F10-A371-D3A4F7332315}" presName="text2" presStyleLbl="fgAcc2" presStyleIdx="0" presStyleCnt="4" custScaleX="109917" custLinFactNeighborX="1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AE6204-D83A-4365-9D08-122FD3309405}" type="pres">
      <dgm:prSet presAssocID="{2C87261A-27F3-4F10-A371-D3A4F7332315}" presName="hierChild3" presStyleCnt="0"/>
      <dgm:spPr/>
      <dgm:t>
        <a:bodyPr/>
        <a:lstStyle/>
        <a:p>
          <a:endParaRPr lang="ru-RU"/>
        </a:p>
      </dgm:t>
    </dgm:pt>
    <dgm:pt modelId="{0572D749-D8B0-4878-9C09-CBAD16F462CB}" type="pres">
      <dgm:prSet presAssocID="{C880BF48-7C7F-4690-ACCE-2C65D7779D51}" presName="Name10" presStyleLbl="parChTrans1D2" presStyleIdx="1" presStyleCnt="4"/>
      <dgm:spPr/>
      <dgm:t>
        <a:bodyPr/>
        <a:lstStyle/>
        <a:p>
          <a:endParaRPr lang="ru-RU"/>
        </a:p>
      </dgm:t>
    </dgm:pt>
    <dgm:pt modelId="{DEFCB806-2FD1-4B93-8E3E-3F6D610E9EF2}" type="pres">
      <dgm:prSet presAssocID="{32F7CCC2-506A-4C67-B19E-17219D54FBF2}" presName="hierRoot2" presStyleCnt="0"/>
      <dgm:spPr/>
      <dgm:t>
        <a:bodyPr/>
        <a:lstStyle/>
        <a:p>
          <a:endParaRPr lang="ru-RU"/>
        </a:p>
      </dgm:t>
    </dgm:pt>
    <dgm:pt modelId="{81AE58D6-4F9E-4CFE-9334-9C383FEA7904}" type="pres">
      <dgm:prSet presAssocID="{32F7CCC2-506A-4C67-B19E-17219D54FBF2}" presName="composite2" presStyleCnt="0"/>
      <dgm:spPr/>
      <dgm:t>
        <a:bodyPr/>
        <a:lstStyle/>
        <a:p>
          <a:endParaRPr lang="ru-RU"/>
        </a:p>
      </dgm:t>
    </dgm:pt>
    <dgm:pt modelId="{02A03AFB-FE28-4529-983A-ABA0AECDD656}" type="pres">
      <dgm:prSet presAssocID="{32F7CCC2-506A-4C67-B19E-17219D54FBF2}" presName="background2" presStyleLbl="node2" presStyleIdx="1" presStyleCnt="4"/>
      <dgm:spPr/>
      <dgm:t>
        <a:bodyPr/>
        <a:lstStyle/>
        <a:p>
          <a:endParaRPr lang="ru-RU"/>
        </a:p>
      </dgm:t>
    </dgm:pt>
    <dgm:pt modelId="{38D0ED45-EC23-41F6-8071-518482A23118}" type="pres">
      <dgm:prSet presAssocID="{32F7CCC2-506A-4C67-B19E-17219D54FBF2}" presName="text2" presStyleLbl="fgAcc2" presStyleIdx="1" presStyleCnt="4" custScaleX="109917" custLinFactNeighborX="1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EC2E6C-BE6B-4671-A25B-D3E08E060F41}" type="pres">
      <dgm:prSet presAssocID="{32F7CCC2-506A-4C67-B19E-17219D54FBF2}" presName="hierChild3" presStyleCnt="0"/>
      <dgm:spPr/>
      <dgm:t>
        <a:bodyPr/>
        <a:lstStyle/>
        <a:p>
          <a:endParaRPr lang="ru-RU"/>
        </a:p>
      </dgm:t>
    </dgm:pt>
    <dgm:pt modelId="{89E3F60B-964E-45AC-A980-E2EB6C6858CE}" type="pres">
      <dgm:prSet presAssocID="{A4422106-EA06-49A4-9ECE-A6A91793DEC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0F22E6B2-D43C-4115-ABB3-7FC63EA803D3}" type="pres">
      <dgm:prSet presAssocID="{E3B089DC-50FB-4355-852F-AB96D0E95051}" presName="hierRoot2" presStyleCnt="0"/>
      <dgm:spPr/>
      <dgm:t>
        <a:bodyPr/>
        <a:lstStyle/>
        <a:p>
          <a:endParaRPr lang="ru-RU"/>
        </a:p>
      </dgm:t>
    </dgm:pt>
    <dgm:pt modelId="{33D2A5E7-78D4-4212-9300-F6C85BBA976A}" type="pres">
      <dgm:prSet presAssocID="{E3B089DC-50FB-4355-852F-AB96D0E95051}" presName="composite2" presStyleCnt="0"/>
      <dgm:spPr/>
      <dgm:t>
        <a:bodyPr/>
        <a:lstStyle/>
        <a:p>
          <a:endParaRPr lang="ru-RU"/>
        </a:p>
      </dgm:t>
    </dgm:pt>
    <dgm:pt modelId="{BBECC1C8-84F2-4E24-B1CA-05963D77B506}" type="pres">
      <dgm:prSet presAssocID="{E3B089DC-50FB-4355-852F-AB96D0E95051}" presName="background2" presStyleLbl="node2" presStyleIdx="2" presStyleCnt="4"/>
      <dgm:spPr/>
      <dgm:t>
        <a:bodyPr/>
        <a:lstStyle/>
        <a:p>
          <a:endParaRPr lang="ru-RU"/>
        </a:p>
      </dgm:t>
    </dgm:pt>
    <dgm:pt modelId="{48913DB6-694B-425E-A915-2A9CE963C5CA}" type="pres">
      <dgm:prSet presAssocID="{E3B089DC-50FB-4355-852F-AB96D0E95051}" presName="text2" presStyleLbl="fgAcc2" presStyleIdx="2" presStyleCnt="4" custScaleX="109917" custLinFactNeighborX="1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A74756-8978-4F00-8238-C07A1289FBC2}" type="pres">
      <dgm:prSet presAssocID="{E3B089DC-50FB-4355-852F-AB96D0E95051}" presName="hierChild3" presStyleCnt="0"/>
      <dgm:spPr/>
      <dgm:t>
        <a:bodyPr/>
        <a:lstStyle/>
        <a:p>
          <a:endParaRPr lang="ru-RU"/>
        </a:p>
      </dgm:t>
    </dgm:pt>
    <dgm:pt modelId="{0B5F3A40-DA69-45F0-A573-F2736904AC7F}" type="pres">
      <dgm:prSet presAssocID="{905A5F73-BE8A-4A10-9BB3-EA9D355DD6E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CE50AD7F-72F3-4058-9796-0EC8998D8B8F}" type="pres">
      <dgm:prSet presAssocID="{81F0CCAC-D7A5-43CA-B996-42745B89D781}" presName="hierRoot2" presStyleCnt="0"/>
      <dgm:spPr/>
      <dgm:t>
        <a:bodyPr/>
        <a:lstStyle/>
        <a:p>
          <a:endParaRPr lang="ru-RU"/>
        </a:p>
      </dgm:t>
    </dgm:pt>
    <dgm:pt modelId="{4249AB75-3EEC-43E9-B9DD-628C151CC2DC}" type="pres">
      <dgm:prSet presAssocID="{81F0CCAC-D7A5-43CA-B996-42745B89D781}" presName="composite2" presStyleCnt="0"/>
      <dgm:spPr/>
      <dgm:t>
        <a:bodyPr/>
        <a:lstStyle/>
        <a:p>
          <a:endParaRPr lang="ru-RU"/>
        </a:p>
      </dgm:t>
    </dgm:pt>
    <dgm:pt modelId="{30A8767A-A6D5-47D3-B18E-0D84C0130679}" type="pres">
      <dgm:prSet presAssocID="{81F0CCAC-D7A5-43CA-B996-42745B89D781}" presName="background2" presStyleLbl="node2" presStyleIdx="3" presStyleCnt="4"/>
      <dgm:spPr/>
      <dgm:t>
        <a:bodyPr/>
        <a:lstStyle/>
        <a:p>
          <a:endParaRPr lang="ru-RU"/>
        </a:p>
      </dgm:t>
    </dgm:pt>
    <dgm:pt modelId="{2CCFC2CD-9811-4ECA-B333-ED52D4865449}" type="pres">
      <dgm:prSet presAssocID="{81F0CCAC-D7A5-43CA-B996-42745B89D781}" presName="text2" presStyleLbl="fgAcc2" presStyleIdx="3" presStyleCnt="4" custScaleX="109917" custLinFactNeighborX="1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E285EA-43F8-44A9-A7B5-52DD4AAB8B78}" type="pres">
      <dgm:prSet presAssocID="{81F0CCAC-D7A5-43CA-B996-42745B89D781}" presName="hierChild3" presStyleCnt="0"/>
      <dgm:spPr/>
      <dgm:t>
        <a:bodyPr/>
        <a:lstStyle/>
        <a:p>
          <a:endParaRPr lang="ru-RU"/>
        </a:p>
      </dgm:t>
    </dgm:pt>
  </dgm:ptLst>
  <dgm:cxnLst>
    <dgm:cxn modelId="{AC20CA85-917B-43BA-8D40-7993D6323995}" type="presOf" srcId="{7EFC1C7D-A9A5-47D2-BBFC-B16F75C20068}" destId="{1676C73F-B971-44B1-AAEC-F619CDD9861A}" srcOrd="0" destOrd="0" presId="urn:microsoft.com/office/officeart/2005/8/layout/hierarchy1"/>
    <dgm:cxn modelId="{CBC1C468-F14C-4A9F-8367-114D73FE378E}" type="presOf" srcId="{E3B089DC-50FB-4355-852F-AB96D0E95051}" destId="{48913DB6-694B-425E-A915-2A9CE963C5CA}" srcOrd="0" destOrd="0" presId="urn:microsoft.com/office/officeart/2005/8/layout/hierarchy1"/>
    <dgm:cxn modelId="{7F316670-76A3-4F61-9155-5E22DD646B10}" type="presOf" srcId="{2C87261A-27F3-4F10-A371-D3A4F7332315}" destId="{3EC4491D-E2BD-4EF4-9A9E-750AC2EB5332}" srcOrd="0" destOrd="0" presId="urn:microsoft.com/office/officeart/2005/8/layout/hierarchy1"/>
    <dgm:cxn modelId="{46DB784E-4618-4D9A-99F3-9C3D483C9E00}" type="presOf" srcId="{BEFC1168-1F86-4578-9F76-FCD3F12CB65E}" destId="{C641CA9E-11DA-4E1C-A084-BA18E0F543DC}" srcOrd="0" destOrd="0" presId="urn:microsoft.com/office/officeart/2005/8/layout/hierarchy1"/>
    <dgm:cxn modelId="{5C654096-52E5-4E28-BEF0-3B5383E05E5A}" type="presOf" srcId="{C880BF48-7C7F-4690-ACCE-2C65D7779D51}" destId="{0572D749-D8B0-4878-9C09-CBAD16F462CB}" srcOrd="0" destOrd="0" presId="urn:microsoft.com/office/officeart/2005/8/layout/hierarchy1"/>
    <dgm:cxn modelId="{86097BD4-5D8C-43B3-A5A0-5387F9693EED}" type="presOf" srcId="{81F0CCAC-D7A5-43CA-B996-42745B89D781}" destId="{2CCFC2CD-9811-4ECA-B333-ED52D4865449}" srcOrd="0" destOrd="0" presId="urn:microsoft.com/office/officeart/2005/8/layout/hierarchy1"/>
    <dgm:cxn modelId="{7EDFA857-48A7-4A6B-9946-E0088AD17849}" srcId="{E89BB81D-C203-4B07-A48D-4F3856AFEADB}" destId="{7EFC1C7D-A9A5-47D2-BBFC-B16F75C20068}" srcOrd="0" destOrd="0" parTransId="{DC77DE73-91FE-427F-8BE1-60879D45F58C}" sibTransId="{583DE475-9FE1-4DC7-A6C7-2BE2749B00DB}"/>
    <dgm:cxn modelId="{47230276-C28D-4820-85E5-C7BAAB8F5D9A}" type="presOf" srcId="{A4422106-EA06-49A4-9ECE-A6A91793DEC2}" destId="{89E3F60B-964E-45AC-A980-E2EB6C6858CE}" srcOrd="0" destOrd="0" presId="urn:microsoft.com/office/officeart/2005/8/layout/hierarchy1"/>
    <dgm:cxn modelId="{817E1A88-223C-4E2E-A41E-FDDF8273D722}" srcId="{7EFC1C7D-A9A5-47D2-BBFC-B16F75C20068}" destId="{2C87261A-27F3-4F10-A371-D3A4F7332315}" srcOrd="0" destOrd="0" parTransId="{BEFC1168-1F86-4578-9F76-FCD3F12CB65E}" sibTransId="{816B9FCC-4A62-4195-82B4-D2FC90B43754}"/>
    <dgm:cxn modelId="{8D22C06B-BD89-4AEA-A050-7761CD83E016}" type="presOf" srcId="{905A5F73-BE8A-4A10-9BB3-EA9D355DD6E7}" destId="{0B5F3A40-DA69-45F0-A573-F2736904AC7F}" srcOrd="0" destOrd="0" presId="urn:microsoft.com/office/officeart/2005/8/layout/hierarchy1"/>
    <dgm:cxn modelId="{70BBFEE4-0C97-4A51-BAF8-3AF81DC4E480}" type="presOf" srcId="{32F7CCC2-506A-4C67-B19E-17219D54FBF2}" destId="{38D0ED45-EC23-41F6-8071-518482A23118}" srcOrd="0" destOrd="0" presId="urn:microsoft.com/office/officeart/2005/8/layout/hierarchy1"/>
    <dgm:cxn modelId="{205E8667-50FF-47A4-A471-25CEF3D2F8BC}" srcId="{7EFC1C7D-A9A5-47D2-BBFC-B16F75C20068}" destId="{81F0CCAC-D7A5-43CA-B996-42745B89D781}" srcOrd="3" destOrd="0" parTransId="{905A5F73-BE8A-4A10-9BB3-EA9D355DD6E7}" sibTransId="{206FA392-F0A0-4A03-AE20-CCA2DF40B972}"/>
    <dgm:cxn modelId="{D999A551-8F71-45BF-A093-1C86300B46B8}" srcId="{7EFC1C7D-A9A5-47D2-BBFC-B16F75C20068}" destId="{32F7CCC2-506A-4C67-B19E-17219D54FBF2}" srcOrd="1" destOrd="0" parTransId="{C880BF48-7C7F-4690-ACCE-2C65D7779D51}" sibTransId="{819D92FF-8FA3-4A4E-8E71-954BE1C0E4AF}"/>
    <dgm:cxn modelId="{1CBCB1CA-961B-41C5-9FAC-C8EFB5C072D7}" type="presOf" srcId="{E89BB81D-C203-4B07-A48D-4F3856AFEADB}" destId="{382F7441-5B95-4C3E-BEFB-114CE873A2E6}" srcOrd="0" destOrd="0" presId="urn:microsoft.com/office/officeart/2005/8/layout/hierarchy1"/>
    <dgm:cxn modelId="{EB76A73E-1F16-4413-8B6E-B0F41692EF1E}" srcId="{7EFC1C7D-A9A5-47D2-BBFC-B16F75C20068}" destId="{E3B089DC-50FB-4355-852F-AB96D0E95051}" srcOrd="2" destOrd="0" parTransId="{A4422106-EA06-49A4-9ECE-A6A91793DEC2}" sibTransId="{6916AE74-C71F-47D0-BAE7-1052B60CD68A}"/>
    <dgm:cxn modelId="{CFC1C4B6-C897-4C14-97E1-67EDA63A6B51}" type="presParOf" srcId="{382F7441-5B95-4C3E-BEFB-114CE873A2E6}" destId="{1F057BEB-338F-40ED-A0B3-F49FAFF5B9EE}" srcOrd="0" destOrd="0" presId="urn:microsoft.com/office/officeart/2005/8/layout/hierarchy1"/>
    <dgm:cxn modelId="{70C427AA-C966-4089-B971-0F69910C1498}" type="presParOf" srcId="{1F057BEB-338F-40ED-A0B3-F49FAFF5B9EE}" destId="{A4BD1826-13F7-4150-9AFB-DE5481043083}" srcOrd="0" destOrd="0" presId="urn:microsoft.com/office/officeart/2005/8/layout/hierarchy1"/>
    <dgm:cxn modelId="{F615C701-84B2-4463-A0D2-F92B7435A1A5}" type="presParOf" srcId="{A4BD1826-13F7-4150-9AFB-DE5481043083}" destId="{36DD700F-3848-4065-AFB5-64CF609DD334}" srcOrd="0" destOrd="0" presId="urn:microsoft.com/office/officeart/2005/8/layout/hierarchy1"/>
    <dgm:cxn modelId="{0E1BE2B0-2CBE-4F2D-83B3-A1DFEF9EB8D0}" type="presParOf" srcId="{A4BD1826-13F7-4150-9AFB-DE5481043083}" destId="{1676C73F-B971-44B1-AAEC-F619CDD9861A}" srcOrd="1" destOrd="0" presId="urn:microsoft.com/office/officeart/2005/8/layout/hierarchy1"/>
    <dgm:cxn modelId="{209FDA49-0F32-474D-90CB-DEFCE3C1848B}" type="presParOf" srcId="{1F057BEB-338F-40ED-A0B3-F49FAFF5B9EE}" destId="{23B67E9C-A5F9-4596-AB02-E0E9A58D3B96}" srcOrd="1" destOrd="0" presId="urn:microsoft.com/office/officeart/2005/8/layout/hierarchy1"/>
    <dgm:cxn modelId="{2F3CC0DC-D9E7-4032-93BE-E1B5A153C5AD}" type="presParOf" srcId="{23B67E9C-A5F9-4596-AB02-E0E9A58D3B96}" destId="{C641CA9E-11DA-4E1C-A084-BA18E0F543DC}" srcOrd="0" destOrd="0" presId="urn:microsoft.com/office/officeart/2005/8/layout/hierarchy1"/>
    <dgm:cxn modelId="{9EA8684B-0219-4E0A-AE9A-5C9E0B47537C}" type="presParOf" srcId="{23B67E9C-A5F9-4596-AB02-E0E9A58D3B96}" destId="{893BF5CC-793B-42F7-8E46-C8E0D2D75646}" srcOrd="1" destOrd="0" presId="urn:microsoft.com/office/officeart/2005/8/layout/hierarchy1"/>
    <dgm:cxn modelId="{F410EB75-D403-410A-891A-9EEDF02816C7}" type="presParOf" srcId="{893BF5CC-793B-42F7-8E46-C8E0D2D75646}" destId="{205E8FC5-1C96-4CD0-A431-0D67373CBE05}" srcOrd="0" destOrd="0" presId="urn:microsoft.com/office/officeart/2005/8/layout/hierarchy1"/>
    <dgm:cxn modelId="{19528C55-62C6-443E-9E1E-424267DC66A3}" type="presParOf" srcId="{205E8FC5-1C96-4CD0-A431-0D67373CBE05}" destId="{530B4CE4-A1E6-4174-AA3A-1D99B9E683E1}" srcOrd="0" destOrd="0" presId="urn:microsoft.com/office/officeart/2005/8/layout/hierarchy1"/>
    <dgm:cxn modelId="{FDCDD8BB-0C74-4BD9-ACE0-FEE4E2EB877E}" type="presParOf" srcId="{205E8FC5-1C96-4CD0-A431-0D67373CBE05}" destId="{3EC4491D-E2BD-4EF4-9A9E-750AC2EB5332}" srcOrd="1" destOrd="0" presId="urn:microsoft.com/office/officeart/2005/8/layout/hierarchy1"/>
    <dgm:cxn modelId="{93BF1B6D-A5C1-4A1A-BF29-E45DB940E84D}" type="presParOf" srcId="{893BF5CC-793B-42F7-8E46-C8E0D2D75646}" destId="{61AE6204-D83A-4365-9D08-122FD3309405}" srcOrd="1" destOrd="0" presId="urn:microsoft.com/office/officeart/2005/8/layout/hierarchy1"/>
    <dgm:cxn modelId="{75A3CF81-8A05-46DC-803B-3CFABE432614}" type="presParOf" srcId="{23B67E9C-A5F9-4596-AB02-E0E9A58D3B96}" destId="{0572D749-D8B0-4878-9C09-CBAD16F462CB}" srcOrd="2" destOrd="0" presId="urn:microsoft.com/office/officeart/2005/8/layout/hierarchy1"/>
    <dgm:cxn modelId="{B242A391-59FD-400D-800C-36418DC840A4}" type="presParOf" srcId="{23B67E9C-A5F9-4596-AB02-E0E9A58D3B96}" destId="{DEFCB806-2FD1-4B93-8E3E-3F6D610E9EF2}" srcOrd="3" destOrd="0" presId="urn:microsoft.com/office/officeart/2005/8/layout/hierarchy1"/>
    <dgm:cxn modelId="{7E0F3DE8-3410-47C3-B70B-F4B143008A12}" type="presParOf" srcId="{DEFCB806-2FD1-4B93-8E3E-3F6D610E9EF2}" destId="{81AE58D6-4F9E-4CFE-9334-9C383FEA7904}" srcOrd="0" destOrd="0" presId="urn:microsoft.com/office/officeart/2005/8/layout/hierarchy1"/>
    <dgm:cxn modelId="{3E9179AB-B909-4E18-B103-490D3E4740CA}" type="presParOf" srcId="{81AE58D6-4F9E-4CFE-9334-9C383FEA7904}" destId="{02A03AFB-FE28-4529-983A-ABA0AECDD656}" srcOrd="0" destOrd="0" presId="urn:microsoft.com/office/officeart/2005/8/layout/hierarchy1"/>
    <dgm:cxn modelId="{6765AA3C-09DE-4C98-8B36-453FA20149FC}" type="presParOf" srcId="{81AE58D6-4F9E-4CFE-9334-9C383FEA7904}" destId="{38D0ED45-EC23-41F6-8071-518482A23118}" srcOrd="1" destOrd="0" presId="urn:microsoft.com/office/officeart/2005/8/layout/hierarchy1"/>
    <dgm:cxn modelId="{5D4F26A8-3ADE-494A-AA68-FDE8C3271422}" type="presParOf" srcId="{DEFCB806-2FD1-4B93-8E3E-3F6D610E9EF2}" destId="{36EC2E6C-BE6B-4671-A25B-D3E08E060F41}" srcOrd="1" destOrd="0" presId="urn:microsoft.com/office/officeart/2005/8/layout/hierarchy1"/>
    <dgm:cxn modelId="{4781AC5A-C7FD-4124-870F-F291BD63F245}" type="presParOf" srcId="{23B67E9C-A5F9-4596-AB02-E0E9A58D3B96}" destId="{89E3F60B-964E-45AC-A980-E2EB6C6858CE}" srcOrd="4" destOrd="0" presId="urn:microsoft.com/office/officeart/2005/8/layout/hierarchy1"/>
    <dgm:cxn modelId="{C347A8D1-57D2-4DD5-8AFE-B43F54391653}" type="presParOf" srcId="{23B67E9C-A5F9-4596-AB02-E0E9A58D3B96}" destId="{0F22E6B2-D43C-4115-ABB3-7FC63EA803D3}" srcOrd="5" destOrd="0" presId="urn:microsoft.com/office/officeart/2005/8/layout/hierarchy1"/>
    <dgm:cxn modelId="{321C5921-AE9D-4FE7-82D4-0B43FF865272}" type="presParOf" srcId="{0F22E6B2-D43C-4115-ABB3-7FC63EA803D3}" destId="{33D2A5E7-78D4-4212-9300-F6C85BBA976A}" srcOrd="0" destOrd="0" presId="urn:microsoft.com/office/officeart/2005/8/layout/hierarchy1"/>
    <dgm:cxn modelId="{00C8ABE3-C6E0-41A8-90CD-81B2ED4B90FD}" type="presParOf" srcId="{33D2A5E7-78D4-4212-9300-F6C85BBA976A}" destId="{BBECC1C8-84F2-4E24-B1CA-05963D77B506}" srcOrd="0" destOrd="0" presId="urn:microsoft.com/office/officeart/2005/8/layout/hierarchy1"/>
    <dgm:cxn modelId="{F9463E68-8CEC-477F-9546-F6EC79749643}" type="presParOf" srcId="{33D2A5E7-78D4-4212-9300-F6C85BBA976A}" destId="{48913DB6-694B-425E-A915-2A9CE963C5CA}" srcOrd="1" destOrd="0" presId="urn:microsoft.com/office/officeart/2005/8/layout/hierarchy1"/>
    <dgm:cxn modelId="{8E78B413-BB4A-4E2B-BFCC-1A24B6A0EB87}" type="presParOf" srcId="{0F22E6B2-D43C-4115-ABB3-7FC63EA803D3}" destId="{E2A74756-8978-4F00-8238-C07A1289FBC2}" srcOrd="1" destOrd="0" presId="urn:microsoft.com/office/officeart/2005/8/layout/hierarchy1"/>
    <dgm:cxn modelId="{22C6DB35-EB7D-4DFE-9BC2-4ACDB5B34FDC}" type="presParOf" srcId="{23B67E9C-A5F9-4596-AB02-E0E9A58D3B96}" destId="{0B5F3A40-DA69-45F0-A573-F2736904AC7F}" srcOrd="6" destOrd="0" presId="urn:microsoft.com/office/officeart/2005/8/layout/hierarchy1"/>
    <dgm:cxn modelId="{852334E6-3C86-4029-A801-5EB971791175}" type="presParOf" srcId="{23B67E9C-A5F9-4596-AB02-E0E9A58D3B96}" destId="{CE50AD7F-72F3-4058-9796-0EC8998D8B8F}" srcOrd="7" destOrd="0" presId="urn:microsoft.com/office/officeart/2005/8/layout/hierarchy1"/>
    <dgm:cxn modelId="{706A6BD9-74CB-404B-AE40-EB070C5545B6}" type="presParOf" srcId="{CE50AD7F-72F3-4058-9796-0EC8998D8B8F}" destId="{4249AB75-3EEC-43E9-B9DD-628C151CC2DC}" srcOrd="0" destOrd="0" presId="urn:microsoft.com/office/officeart/2005/8/layout/hierarchy1"/>
    <dgm:cxn modelId="{655324C0-CCBB-4904-8C5D-0E48C4319201}" type="presParOf" srcId="{4249AB75-3EEC-43E9-B9DD-628C151CC2DC}" destId="{30A8767A-A6D5-47D3-B18E-0D84C0130679}" srcOrd="0" destOrd="0" presId="urn:microsoft.com/office/officeart/2005/8/layout/hierarchy1"/>
    <dgm:cxn modelId="{897321FE-F731-43CF-BCBF-F37506375ABE}" type="presParOf" srcId="{4249AB75-3EEC-43E9-B9DD-628C151CC2DC}" destId="{2CCFC2CD-9811-4ECA-B333-ED52D4865449}" srcOrd="1" destOrd="0" presId="urn:microsoft.com/office/officeart/2005/8/layout/hierarchy1"/>
    <dgm:cxn modelId="{76DD9567-7BCB-4F8B-A6FE-A56E361C013D}" type="presParOf" srcId="{CE50AD7F-72F3-4058-9796-0EC8998D8B8F}" destId="{22E285EA-43F8-44A9-A7B5-52DD4AAB8B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E39B90-FBBF-4AAD-BFB5-E14BC2DC68F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71D761-9F16-454F-A364-D5FA63F5166C}">
      <dgm:prSet phldrT="[Текст]"/>
      <dgm:spPr>
        <a:solidFill>
          <a:srgbClr val="FFFFCC"/>
        </a:solidFill>
      </dgm:spPr>
      <dgm:t>
        <a:bodyPr/>
        <a:lstStyle/>
        <a:p>
          <a:endParaRPr lang="ru-RU" dirty="0"/>
        </a:p>
      </dgm:t>
    </dgm:pt>
    <dgm:pt modelId="{EBC1D862-2AEC-4530-B664-8E201208503C}" type="parTrans" cxnId="{5339832C-60AB-4F4E-B73F-0519D12A7DAE}">
      <dgm:prSet/>
      <dgm:spPr/>
      <dgm:t>
        <a:bodyPr/>
        <a:lstStyle/>
        <a:p>
          <a:endParaRPr lang="ru-RU"/>
        </a:p>
      </dgm:t>
    </dgm:pt>
    <dgm:pt modelId="{ED3F62F1-50B7-4A17-99A3-746D89F0176B}" type="sibTrans" cxnId="{5339832C-60AB-4F4E-B73F-0519D12A7DAE}">
      <dgm:prSet/>
      <dgm:spPr/>
      <dgm:t>
        <a:bodyPr/>
        <a:lstStyle/>
        <a:p>
          <a:endParaRPr lang="ru-RU"/>
        </a:p>
      </dgm:t>
    </dgm:pt>
    <dgm:pt modelId="{9BBA0FAD-473B-44D2-B41D-8528E76FEC8C}">
      <dgm:prSet phldrT="[Текст]" phldr="1"/>
      <dgm:spPr>
        <a:solidFill>
          <a:srgbClr val="FFFFCC"/>
        </a:solidFill>
      </dgm:spPr>
      <dgm:t>
        <a:bodyPr/>
        <a:lstStyle/>
        <a:p>
          <a:endParaRPr lang="ru-RU"/>
        </a:p>
      </dgm:t>
    </dgm:pt>
    <dgm:pt modelId="{84BDC39F-2A8D-44D3-A3EA-057122CB23D3}" type="parTrans" cxnId="{DE2F4F35-69B7-4313-B21A-DC340D5F4ABE}">
      <dgm:prSet/>
      <dgm:spPr/>
      <dgm:t>
        <a:bodyPr/>
        <a:lstStyle/>
        <a:p>
          <a:endParaRPr lang="ru-RU"/>
        </a:p>
      </dgm:t>
    </dgm:pt>
    <dgm:pt modelId="{3CE20A7D-243B-4B07-AD3E-1BE958DD466F}" type="sibTrans" cxnId="{DE2F4F35-69B7-4313-B21A-DC340D5F4ABE}">
      <dgm:prSet/>
      <dgm:spPr/>
      <dgm:t>
        <a:bodyPr/>
        <a:lstStyle/>
        <a:p>
          <a:endParaRPr lang="ru-RU"/>
        </a:p>
      </dgm:t>
    </dgm:pt>
    <dgm:pt modelId="{5766DD06-E0B1-42F7-9349-1E35E628A25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Обеспечено содержание  ливневой очистной станции и трёх канализационно-насосных станций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E237C2-D0C9-45BD-8F4E-47CD6ADFCEE2}" type="parTrans" cxnId="{3D96DA11-452A-460F-BD16-CFC8EFFFC4A4}">
      <dgm:prSet/>
      <dgm:spPr/>
      <dgm:t>
        <a:bodyPr/>
        <a:lstStyle/>
        <a:p>
          <a:endParaRPr lang="ru-RU"/>
        </a:p>
      </dgm:t>
    </dgm:pt>
    <dgm:pt modelId="{DC4A36CF-0EED-417B-A9E2-460BB03B4DEE}" type="sibTrans" cxnId="{3D96DA11-452A-460F-BD16-CFC8EFFFC4A4}">
      <dgm:prSet/>
      <dgm:spPr/>
      <dgm:t>
        <a:bodyPr/>
        <a:lstStyle/>
        <a:p>
          <a:endParaRPr lang="ru-RU"/>
        </a:p>
      </dgm:t>
    </dgm:pt>
    <dgm:pt modelId="{6D49E1E3-5A27-4CE1-AB38-0AB6FAD2734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Проведена очистка сетей ливневой канализации протяженностью 497 п. м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A02490-887C-4C8E-936B-5114FD1DEB0E}" type="parTrans" cxnId="{78DFD282-082E-4C83-BC39-707EE809F80F}">
      <dgm:prSet/>
      <dgm:spPr/>
      <dgm:t>
        <a:bodyPr/>
        <a:lstStyle/>
        <a:p>
          <a:endParaRPr lang="ru-RU"/>
        </a:p>
      </dgm:t>
    </dgm:pt>
    <dgm:pt modelId="{E5F271E1-72FD-4D95-B006-70C328B16E1D}" type="sibTrans" cxnId="{78DFD282-082E-4C83-BC39-707EE809F80F}">
      <dgm:prSet/>
      <dgm:spPr/>
      <dgm:t>
        <a:bodyPr/>
        <a:lstStyle/>
        <a:p>
          <a:endParaRPr lang="ru-RU"/>
        </a:p>
      </dgm:t>
    </dgm:pt>
    <dgm:pt modelId="{D8BAE48E-734C-48CC-BF96-69DC3919C37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 капитальный ремонт канализационно-насосной станции №16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A699EE-B019-40B8-A037-C7AD81BD4625}" type="sibTrans" cxnId="{81E7379F-299A-4849-987E-4DF0FAD4ED56}">
      <dgm:prSet/>
      <dgm:spPr/>
      <dgm:t>
        <a:bodyPr/>
        <a:lstStyle/>
        <a:p>
          <a:endParaRPr lang="ru-RU"/>
        </a:p>
      </dgm:t>
    </dgm:pt>
    <dgm:pt modelId="{CFCB03AC-61B8-435D-8BD2-97E182DB8D73}" type="parTrans" cxnId="{81E7379F-299A-4849-987E-4DF0FAD4ED56}">
      <dgm:prSet/>
      <dgm:spPr/>
      <dgm:t>
        <a:bodyPr/>
        <a:lstStyle/>
        <a:p>
          <a:endParaRPr lang="ru-RU"/>
        </a:p>
      </dgm:t>
    </dgm:pt>
    <dgm:pt modelId="{0EBFBACB-D05A-487E-97D0-B9DDE13C64B4}">
      <dgm:prSet phldrT="[Текст]"/>
      <dgm:spPr/>
      <dgm:t>
        <a:bodyPr/>
        <a:lstStyle/>
        <a:p>
          <a:endParaRPr lang="ru-RU" dirty="0"/>
        </a:p>
      </dgm:t>
    </dgm:pt>
    <dgm:pt modelId="{22EC2DFD-83B2-47E4-B402-07F030707E95}" type="sibTrans" cxnId="{27B615E4-C6B8-4C88-B739-543C674E8C4D}">
      <dgm:prSet/>
      <dgm:spPr/>
      <dgm:t>
        <a:bodyPr/>
        <a:lstStyle/>
        <a:p>
          <a:endParaRPr lang="ru-RU"/>
        </a:p>
      </dgm:t>
    </dgm:pt>
    <dgm:pt modelId="{6ABED8EF-4E92-4094-87A7-2EAA738AEE16}" type="parTrans" cxnId="{27B615E4-C6B8-4C88-B739-543C674E8C4D}">
      <dgm:prSet/>
      <dgm:spPr/>
      <dgm:t>
        <a:bodyPr/>
        <a:lstStyle/>
        <a:p>
          <a:endParaRPr lang="ru-RU"/>
        </a:p>
      </dgm:t>
    </dgm:pt>
    <dgm:pt modelId="{C77E34B8-D0E6-434D-ABF3-B54414B8598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 капитальный ремонт фекальной канализации протяжённостью 66,6 п. м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F71862-EC10-4AA1-A680-FBA97A47217B}" type="sibTrans" cxnId="{3FE25739-3607-4131-845C-8481BF4B97F7}">
      <dgm:prSet/>
      <dgm:spPr/>
      <dgm:t>
        <a:bodyPr/>
        <a:lstStyle/>
        <a:p>
          <a:endParaRPr lang="ru-RU"/>
        </a:p>
      </dgm:t>
    </dgm:pt>
    <dgm:pt modelId="{9B847624-D959-458F-A935-E74B9218FB16}" type="parTrans" cxnId="{3FE25739-3607-4131-845C-8481BF4B97F7}">
      <dgm:prSet/>
      <dgm:spPr/>
      <dgm:t>
        <a:bodyPr/>
        <a:lstStyle/>
        <a:p>
          <a:endParaRPr lang="ru-RU"/>
        </a:p>
      </dgm:t>
    </dgm:pt>
    <dgm:pt modelId="{34461542-1A12-4A0C-A69A-284D6E29B67B}">
      <dgm:prSet/>
      <dgm:spPr/>
      <dgm:t>
        <a:bodyPr/>
        <a:lstStyle/>
        <a:p>
          <a:endParaRPr lang="ru-RU"/>
        </a:p>
      </dgm:t>
    </dgm:pt>
    <dgm:pt modelId="{56658B9E-3E86-404D-B920-47D7CCD768E1}" type="parTrans" cxnId="{1D6AFEDD-EAD4-45EE-A9BA-CCC60EF19062}">
      <dgm:prSet/>
      <dgm:spPr/>
      <dgm:t>
        <a:bodyPr/>
        <a:lstStyle/>
        <a:p>
          <a:endParaRPr lang="ru-RU"/>
        </a:p>
      </dgm:t>
    </dgm:pt>
    <dgm:pt modelId="{E3B7AB52-239D-493F-80CD-EB43766AD74C}" type="sibTrans" cxnId="{1D6AFEDD-EAD4-45EE-A9BA-CCC60EF19062}">
      <dgm:prSet/>
      <dgm:spPr/>
      <dgm:t>
        <a:bodyPr/>
        <a:lstStyle/>
        <a:p>
          <a:endParaRPr lang="ru-RU"/>
        </a:p>
      </dgm:t>
    </dgm:pt>
    <dgm:pt modelId="{28390DCF-85B7-4900-A5AA-9BD1A9A3109C}">
      <dgm:prSet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Восстановлено благоустройство после проведения капитального ремонта инженерных сетей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2930B2-55E8-42E7-AE92-30BFFF4E24DB}" type="parTrans" cxnId="{61B177B5-F53A-4BA7-BA7C-EA447E25AF40}">
      <dgm:prSet/>
      <dgm:spPr/>
      <dgm:t>
        <a:bodyPr/>
        <a:lstStyle/>
        <a:p>
          <a:endParaRPr lang="ru-RU"/>
        </a:p>
      </dgm:t>
    </dgm:pt>
    <dgm:pt modelId="{04BC6290-68B4-40AC-BDC7-144DDA976C30}" type="sibTrans" cxnId="{61B177B5-F53A-4BA7-BA7C-EA447E25AF40}">
      <dgm:prSet/>
      <dgm:spPr/>
      <dgm:t>
        <a:bodyPr/>
        <a:lstStyle/>
        <a:p>
          <a:endParaRPr lang="ru-RU"/>
        </a:p>
      </dgm:t>
    </dgm:pt>
    <dgm:pt modelId="{021CF505-461B-46D8-B6C4-AF7820ADA0EA}">
      <dgm:prSet phldrT="[Текст]"/>
      <dgm:spPr>
        <a:solidFill>
          <a:srgbClr val="FFFFCC"/>
        </a:solidFill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0CF5AC8E-111B-43F4-82F4-DF9E2AA5AAE4}" type="sibTrans" cxnId="{988B62C7-8C36-4400-9D15-26BDD281AFAF}">
      <dgm:prSet/>
      <dgm:spPr/>
      <dgm:t>
        <a:bodyPr/>
        <a:lstStyle/>
        <a:p>
          <a:endParaRPr lang="ru-RU"/>
        </a:p>
      </dgm:t>
    </dgm:pt>
    <dgm:pt modelId="{F8888D56-D1E5-44D8-B8ED-C45FD6A862E4}" type="parTrans" cxnId="{988B62C7-8C36-4400-9D15-26BDD281AFAF}">
      <dgm:prSet/>
      <dgm:spPr/>
      <dgm:t>
        <a:bodyPr/>
        <a:lstStyle/>
        <a:p>
          <a:endParaRPr lang="ru-RU"/>
        </a:p>
      </dgm:t>
    </dgm:pt>
    <dgm:pt modelId="{F6D76060-07BA-420E-BAD6-6B57DE591218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 капитальный ремонт канализационно-насосной станции №17 (в части ремонта узла учёта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теплоэнергии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solidFill>
              <a:schemeClr val="tx1"/>
            </a:solidFill>
          </a:endParaRPr>
        </a:p>
      </dgm:t>
    </dgm:pt>
    <dgm:pt modelId="{FAB2E515-BF76-4551-A4C3-68893D7C4F84}" type="parTrans" cxnId="{E9DCB9DC-EDB3-47A2-98F6-62EFC8A072B6}">
      <dgm:prSet/>
      <dgm:spPr/>
      <dgm:t>
        <a:bodyPr/>
        <a:lstStyle/>
        <a:p>
          <a:endParaRPr lang="ru-RU"/>
        </a:p>
      </dgm:t>
    </dgm:pt>
    <dgm:pt modelId="{3944E2DE-DE42-4E27-BA58-8F18D03CEF89}" type="sibTrans" cxnId="{E9DCB9DC-EDB3-47A2-98F6-62EFC8A072B6}">
      <dgm:prSet/>
      <dgm:spPr/>
      <dgm:t>
        <a:bodyPr/>
        <a:lstStyle/>
        <a:p>
          <a:endParaRPr lang="ru-RU"/>
        </a:p>
      </dgm:t>
    </dgm:pt>
    <dgm:pt modelId="{4A498CBF-28D3-4F51-A149-D6DE6017AE4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Осуществлён контроль за качеством дождевых вод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DE0211-2DE2-42E9-A0A2-42B29F8B5B44}" type="parTrans" cxnId="{4337FAA6-0ADE-48ED-81DD-8E2CFD4C4B88}">
      <dgm:prSet/>
      <dgm:spPr/>
      <dgm:t>
        <a:bodyPr/>
        <a:lstStyle/>
        <a:p>
          <a:endParaRPr lang="ru-RU"/>
        </a:p>
      </dgm:t>
    </dgm:pt>
    <dgm:pt modelId="{4273C70E-9B4B-440B-A8A1-968DF725E20F}" type="sibTrans" cxnId="{4337FAA6-0ADE-48ED-81DD-8E2CFD4C4B88}">
      <dgm:prSet/>
      <dgm:spPr/>
      <dgm:t>
        <a:bodyPr/>
        <a:lstStyle/>
        <a:p>
          <a:endParaRPr lang="ru-RU"/>
        </a:p>
      </dgm:t>
    </dgm:pt>
    <dgm:pt modelId="{91CDFE1A-BEEF-4FFE-A158-E1035E646B9A}" type="pres">
      <dgm:prSet presAssocID="{6CE39B90-FBBF-4AAD-BFB5-E14BC2DC68F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813E0-F3B7-476D-A3BE-BE9781C380B9}" type="pres">
      <dgm:prSet presAssocID="{6671D761-9F16-454F-A364-D5FA63F5166C}" presName="compNode" presStyleCnt="0"/>
      <dgm:spPr/>
    </dgm:pt>
    <dgm:pt modelId="{FE49B4B4-1482-471E-BA44-6C65705BE95D}" type="pres">
      <dgm:prSet presAssocID="{6671D761-9F16-454F-A364-D5FA63F5166C}" presName="aNode" presStyleLbl="bgShp" presStyleIdx="0" presStyleCnt="3"/>
      <dgm:spPr/>
      <dgm:t>
        <a:bodyPr/>
        <a:lstStyle/>
        <a:p>
          <a:endParaRPr lang="ru-RU"/>
        </a:p>
      </dgm:t>
    </dgm:pt>
    <dgm:pt modelId="{9A77906A-8ABD-4F0D-9C0A-56483F6938E3}" type="pres">
      <dgm:prSet presAssocID="{6671D761-9F16-454F-A364-D5FA63F5166C}" presName="textNode" presStyleLbl="bgShp" presStyleIdx="0" presStyleCnt="3"/>
      <dgm:spPr/>
      <dgm:t>
        <a:bodyPr/>
        <a:lstStyle/>
        <a:p>
          <a:endParaRPr lang="ru-RU"/>
        </a:p>
      </dgm:t>
    </dgm:pt>
    <dgm:pt modelId="{D59CC9F3-B30A-4BC2-A290-C4EF7CD287EB}" type="pres">
      <dgm:prSet presAssocID="{6671D761-9F16-454F-A364-D5FA63F5166C}" presName="compChildNode" presStyleCnt="0"/>
      <dgm:spPr/>
    </dgm:pt>
    <dgm:pt modelId="{13E348EF-E545-4973-A21C-0CC5311239EF}" type="pres">
      <dgm:prSet presAssocID="{6671D761-9F16-454F-A364-D5FA63F5166C}" presName="theInnerList" presStyleCnt="0"/>
      <dgm:spPr/>
    </dgm:pt>
    <dgm:pt modelId="{14069EC8-CBD5-453C-BCF7-5732F96D84FF}" type="pres">
      <dgm:prSet presAssocID="{C77E34B8-D0E6-434D-ABF3-B54414B8598B}" presName="childNode" presStyleLbl="node1" presStyleIdx="0" presStyleCnt="9" custScaleX="95190" custScaleY="262151" custLinFactY="-900000" custLinFactNeighborX="478" custLinFactNeighborY="-981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EE091-A658-4D2A-80AF-D722AE3608A4}" type="pres">
      <dgm:prSet presAssocID="{C77E34B8-D0E6-434D-ABF3-B54414B8598B}" presName="aSpace2" presStyleCnt="0"/>
      <dgm:spPr/>
    </dgm:pt>
    <dgm:pt modelId="{D11B353F-08F2-48DD-880D-1C6C2AC4E288}" type="pres">
      <dgm:prSet presAssocID="{D8BAE48E-734C-48CC-BF96-69DC3919C376}" presName="childNode" presStyleLbl="node1" presStyleIdx="1" presStyleCnt="9" custScaleX="87819" custScaleY="227951" custLinFactY="-193306" custLinFactNeighborX="-207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DDC1B-F53A-40CE-A1DD-50DFE4E0FB99}" type="pres">
      <dgm:prSet presAssocID="{6671D761-9F16-454F-A364-D5FA63F5166C}" presName="aSpace" presStyleCnt="0"/>
      <dgm:spPr/>
    </dgm:pt>
    <dgm:pt modelId="{D4318BD1-BCF0-4E60-9E99-C820AD63E1D3}" type="pres">
      <dgm:prSet presAssocID="{021CF505-461B-46D8-B6C4-AF7820ADA0EA}" presName="compNode" presStyleCnt="0"/>
      <dgm:spPr/>
    </dgm:pt>
    <dgm:pt modelId="{60CB0E98-5431-4C4B-8D27-204CC94BFA1B}" type="pres">
      <dgm:prSet presAssocID="{021CF505-461B-46D8-B6C4-AF7820ADA0EA}" presName="aNode" presStyleLbl="bgShp" presStyleIdx="1" presStyleCnt="3" custLinFactNeighborX="3333"/>
      <dgm:spPr/>
      <dgm:t>
        <a:bodyPr/>
        <a:lstStyle/>
        <a:p>
          <a:endParaRPr lang="ru-RU"/>
        </a:p>
      </dgm:t>
    </dgm:pt>
    <dgm:pt modelId="{B4863916-D69E-4F43-BC91-372CCCCB057D}" type="pres">
      <dgm:prSet presAssocID="{021CF505-461B-46D8-B6C4-AF7820ADA0EA}" presName="textNode" presStyleLbl="bgShp" presStyleIdx="1" presStyleCnt="3"/>
      <dgm:spPr/>
      <dgm:t>
        <a:bodyPr/>
        <a:lstStyle/>
        <a:p>
          <a:endParaRPr lang="ru-RU"/>
        </a:p>
      </dgm:t>
    </dgm:pt>
    <dgm:pt modelId="{E188EC5A-D466-4455-8B0C-73543C9A4DDD}" type="pres">
      <dgm:prSet presAssocID="{021CF505-461B-46D8-B6C4-AF7820ADA0EA}" presName="compChildNode" presStyleCnt="0"/>
      <dgm:spPr/>
    </dgm:pt>
    <dgm:pt modelId="{C0E92394-206A-4ED8-B08C-18030ECA9B0D}" type="pres">
      <dgm:prSet presAssocID="{021CF505-461B-46D8-B6C4-AF7820ADA0EA}" presName="theInnerList" presStyleCnt="0"/>
      <dgm:spPr/>
    </dgm:pt>
    <dgm:pt modelId="{0039598A-9603-4BA2-955E-92D1341C7B22}" type="pres">
      <dgm:prSet presAssocID="{0EBFBACB-D05A-487E-97D0-B9DDE13C64B4}" presName="childNode" presStyleLbl="node1" presStyleIdx="2" presStyleCnt="9" custScaleX="116925" custScaleY="2000000" custLinFactY="-2150979" custLinFactNeighborX="3378" custLinFactNeighborY="-2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A81CF-5B1F-457D-A968-7E60C7B69A93}" type="pres">
      <dgm:prSet presAssocID="{0EBFBACB-D05A-487E-97D0-B9DDE13C64B4}" presName="aSpace2" presStyleCnt="0"/>
      <dgm:spPr/>
    </dgm:pt>
    <dgm:pt modelId="{C51A99F0-1E0B-4920-A09A-9E310FD3DBD1}" type="pres">
      <dgm:prSet presAssocID="{34461542-1A12-4A0C-A69A-284D6E29B67B}" presName="childNode" presStyleLbl="node1" presStyleIdx="3" presStyleCnt="9" custScaleX="120829" custScaleY="2000000" custLinFactY="-1220955" custLinFactNeighborX="4057" custLinFactNeighborY="-1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E4638-D31B-4046-9830-64D91621773B}" type="pres">
      <dgm:prSet presAssocID="{34461542-1A12-4A0C-A69A-284D6E29B67B}" presName="aSpace2" presStyleCnt="0"/>
      <dgm:spPr/>
    </dgm:pt>
    <dgm:pt modelId="{A34BB7F7-E5B0-4C51-B6B2-BB672D104301}" type="pres">
      <dgm:prSet presAssocID="{F6D76060-07BA-420E-BAD6-6B57DE591218}" presName="childNode" presStyleLbl="node1" presStyleIdx="4" presStyleCnt="9" custScaleX="116148" custScaleY="2000000" custLinFactX="-32633" custLinFactNeighborX="-100000" custLinFactNeighborY="-26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C7423-2A2A-4C2E-97AF-0D6A17A54FAC}" type="pres">
      <dgm:prSet presAssocID="{021CF505-461B-46D8-B6C4-AF7820ADA0EA}" presName="aSpace" presStyleCnt="0"/>
      <dgm:spPr/>
    </dgm:pt>
    <dgm:pt modelId="{49721D61-6B34-400A-8103-8A111808F317}" type="pres">
      <dgm:prSet presAssocID="{9BBA0FAD-473B-44D2-B41D-8528E76FEC8C}" presName="compNode" presStyleCnt="0"/>
      <dgm:spPr/>
    </dgm:pt>
    <dgm:pt modelId="{AD27F4A0-A863-4FFD-93B1-AEAE399D40C1}" type="pres">
      <dgm:prSet presAssocID="{9BBA0FAD-473B-44D2-B41D-8528E76FEC8C}" presName="aNode" presStyleLbl="bgShp" presStyleIdx="2" presStyleCnt="3" custLinFactNeighborX="702" custLinFactNeighborY="6391"/>
      <dgm:spPr/>
      <dgm:t>
        <a:bodyPr/>
        <a:lstStyle/>
        <a:p>
          <a:endParaRPr lang="ru-RU"/>
        </a:p>
      </dgm:t>
    </dgm:pt>
    <dgm:pt modelId="{0B4CA796-E1B4-48BC-822E-0338B52D1ACD}" type="pres">
      <dgm:prSet presAssocID="{9BBA0FAD-473B-44D2-B41D-8528E76FEC8C}" presName="textNode" presStyleLbl="bgShp" presStyleIdx="2" presStyleCnt="3"/>
      <dgm:spPr/>
      <dgm:t>
        <a:bodyPr/>
        <a:lstStyle/>
        <a:p>
          <a:endParaRPr lang="ru-RU"/>
        </a:p>
      </dgm:t>
    </dgm:pt>
    <dgm:pt modelId="{415EDC48-4204-4F6F-9886-DC3D493FAFC8}" type="pres">
      <dgm:prSet presAssocID="{9BBA0FAD-473B-44D2-B41D-8528E76FEC8C}" presName="compChildNode" presStyleCnt="0"/>
      <dgm:spPr/>
    </dgm:pt>
    <dgm:pt modelId="{688A14A7-9D22-42C3-9C22-797B47128983}" type="pres">
      <dgm:prSet presAssocID="{9BBA0FAD-473B-44D2-B41D-8528E76FEC8C}" presName="theInnerList" presStyleCnt="0"/>
      <dgm:spPr/>
    </dgm:pt>
    <dgm:pt modelId="{DBCC654D-4F61-4F5D-A853-51A81DA4BBC9}" type="pres">
      <dgm:prSet presAssocID="{5766DD06-E0B1-42F7-9349-1E35E628A254}" presName="childNode" presStyleLbl="node1" presStyleIdx="5" presStyleCnt="9" custAng="0" custScaleX="114375" custScaleY="2000000" custLinFactY="848039" custLinFactNeighborX="1754" custLinFactNeighborY="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EF533-4BDB-4EDB-83EE-9D13F39D06FA}" type="pres">
      <dgm:prSet presAssocID="{5766DD06-E0B1-42F7-9349-1E35E628A254}" presName="aSpace2" presStyleCnt="0"/>
      <dgm:spPr/>
    </dgm:pt>
    <dgm:pt modelId="{2CBB2526-8E7C-4A13-89F5-75CACE8E0304}" type="pres">
      <dgm:prSet presAssocID="{4A498CBF-28D3-4F51-A149-D6DE6017AE43}" presName="childNode" presStyleLbl="node1" presStyleIdx="6" presStyleCnt="9" custAng="0" custScaleX="114375" custScaleY="2000000" custLinFactY="2198388" custLinFactNeighborX="0" custLinFactNeighborY="2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A0EE8-636A-45AE-842F-AE9C51865EC4}" type="pres">
      <dgm:prSet presAssocID="{4A498CBF-28D3-4F51-A149-D6DE6017AE43}" presName="aSpace2" presStyleCnt="0"/>
      <dgm:spPr/>
    </dgm:pt>
    <dgm:pt modelId="{9D135342-214F-4B04-8720-C9FB6926726D}" type="pres">
      <dgm:prSet presAssocID="{6D49E1E3-5A27-4CE1-AB38-0AB6FAD2734F}" presName="childNode" presStyleLbl="node1" presStyleIdx="7" presStyleCnt="9" custScaleX="121927" custScaleY="2000000" custLinFactX="-30867" custLinFactY="489653" custLinFactNeighborX="-100000" custLinFactNeighborY="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9FCDB-9048-4F37-98EA-09ABFB3CA239}" type="pres">
      <dgm:prSet presAssocID="{6D49E1E3-5A27-4CE1-AB38-0AB6FAD2734F}" presName="aSpace2" presStyleCnt="0"/>
      <dgm:spPr/>
    </dgm:pt>
    <dgm:pt modelId="{215C1232-E9F0-45FB-BD01-8AAEE24D478E}" type="pres">
      <dgm:prSet presAssocID="{28390DCF-85B7-4900-A5AA-9BD1A9A3109C}" presName="childNode" presStyleLbl="node1" presStyleIdx="8" presStyleCnt="9" custScaleX="111939" custScaleY="2000000" custLinFactY="-8007087" custLinFactNeighborX="-2193" custLinFactNeighborY="-8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03A1D3-35D9-4DB7-A7B0-BE22BC9560E2}" type="presOf" srcId="{C77E34B8-D0E6-434D-ABF3-B54414B8598B}" destId="{14069EC8-CBD5-453C-BCF7-5732F96D84FF}" srcOrd="0" destOrd="0" presId="urn:microsoft.com/office/officeart/2005/8/layout/lProcess2"/>
    <dgm:cxn modelId="{28B043A7-9CF3-4368-938A-7555B6235783}" type="presOf" srcId="{9BBA0FAD-473B-44D2-B41D-8528E76FEC8C}" destId="{0B4CA796-E1B4-48BC-822E-0338B52D1ACD}" srcOrd="1" destOrd="0" presId="urn:microsoft.com/office/officeart/2005/8/layout/lProcess2"/>
    <dgm:cxn modelId="{68A2062F-B919-4EC4-B07F-BFAA1307D305}" type="presOf" srcId="{6671D761-9F16-454F-A364-D5FA63F5166C}" destId="{FE49B4B4-1482-471E-BA44-6C65705BE95D}" srcOrd="0" destOrd="0" presId="urn:microsoft.com/office/officeart/2005/8/layout/lProcess2"/>
    <dgm:cxn modelId="{1D6AFEDD-EAD4-45EE-A9BA-CCC60EF19062}" srcId="{021CF505-461B-46D8-B6C4-AF7820ADA0EA}" destId="{34461542-1A12-4A0C-A69A-284D6E29B67B}" srcOrd="1" destOrd="0" parTransId="{56658B9E-3E86-404D-B920-47D7CCD768E1}" sibTransId="{E3B7AB52-239D-493F-80CD-EB43766AD74C}"/>
    <dgm:cxn modelId="{0605D782-EED1-43A6-8B0E-9F5E127EEF48}" type="presOf" srcId="{6D49E1E3-5A27-4CE1-AB38-0AB6FAD2734F}" destId="{9D135342-214F-4B04-8720-C9FB6926726D}" srcOrd="0" destOrd="0" presId="urn:microsoft.com/office/officeart/2005/8/layout/lProcess2"/>
    <dgm:cxn modelId="{5339832C-60AB-4F4E-B73F-0519D12A7DAE}" srcId="{6CE39B90-FBBF-4AAD-BFB5-E14BC2DC68FF}" destId="{6671D761-9F16-454F-A364-D5FA63F5166C}" srcOrd="0" destOrd="0" parTransId="{EBC1D862-2AEC-4530-B664-8E201208503C}" sibTransId="{ED3F62F1-50B7-4A17-99A3-746D89F0176B}"/>
    <dgm:cxn modelId="{BA13787D-E154-4C74-90C6-2220F490333A}" type="presOf" srcId="{28390DCF-85B7-4900-A5AA-9BD1A9A3109C}" destId="{215C1232-E9F0-45FB-BD01-8AAEE24D478E}" srcOrd="0" destOrd="0" presId="urn:microsoft.com/office/officeart/2005/8/layout/lProcess2"/>
    <dgm:cxn modelId="{988B62C7-8C36-4400-9D15-26BDD281AFAF}" srcId="{6CE39B90-FBBF-4AAD-BFB5-E14BC2DC68FF}" destId="{021CF505-461B-46D8-B6C4-AF7820ADA0EA}" srcOrd="1" destOrd="0" parTransId="{F8888D56-D1E5-44D8-B8ED-C45FD6A862E4}" sibTransId="{0CF5AC8E-111B-43F4-82F4-DF9E2AA5AAE4}"/>
    <dgm:cxn modelId="{434B14EB-DB50-44AF-8C7E-8806D6E326CF}" type="presOf" srcId="{9BBA0FAD-473B-44D2-B41D-8528E76FEC8C}" destId="{AD27F4A0-A863-4FFD-93B1-AEAE399D40C1}" srcOrd="0" destOrd="0" presId="urn:microsoft.com/office/officeart/2005/8/layout/lProcess2"/>
    <dgm:cxn modelId="{F6E6FA11-F3F4-42A1-B9AF-345F764EF438}" type="presOf" srcId="{6671D761-9F16-454F-A364-D5FA63F5166C}" destId="{9A77906A-8ABD-4F0D-9C0A-56483F6938E3}" srcOrd="1" destOrd="0" presId="urn:microsoft.com/office/officeart/2005/8/layout/lProcess2"/>
    <dgm:cxn modelId="{61B177B5-F53A-4BA7-BA7C-EA447E25AF40}" srcId="{9BBA0FAD-473B-44D2-B41D-8528E76FEC8C}" destId="{28390DCF-85B7-4900-A5AA-9BD1A9A3109C}" srcOrd="3" destOrd="0" parTransId="{842930B2-55E8-42E7-AE92-30BFFF4E24DB}" sibTransId="{04BC6290-68B4-40AC-BDC7-144DDA976C30}"/>
    <dgm:cxn modelId="{E24C488A-8227-464D-AD3D-E0FBC350BE47}" type="presOf" srcId="{021CF505-461B-46D8-B6C4-AF7820ADA0EA}" destId="{60CB0E98-5431-4C4B-8D27-204CC94BFA1B}" srcOrd="0" destOrd="0" presId="urn:microsoft.com/office/officeart/2005/8/layout/lProcess2"/>
    <dgm:cxn modelId="{6253B174-3AC0-43DC-9615-5B12BBB1CEA3}" type="presOf" srcId="{D8BAE48E-734C-48CC-BF96-69DC3919C376}" destId="{D11B353F-08F2-48DD-880D-1C6C2AC4E288}" srcOrd="0" destOrd="0" presId="urn:microsoft.com/office/officeart/2005/8/layout/lProcess2"/>
    <dgm:cxn modelId="{3D96DA11-452A-460F-BD16-CFC8EFFFC4A4}" srcId="{9BBA0FAD-473B-44D2-B41D-8528E76FEC8C}" destId="{5766DD06-E0B1-42F7-9349-1E35E628A254}" srcOrd="0" destOrd="0" parTransId="{11E237C2-D0C9-45BD-8F4E-47CD6ADFCEE2}" sibTransId="{DC4A36CF-0EED-417B-A9E2-460BB03B4DEE}"/>
    <dgm:cxn modelId="{78DFD282-082E-4C83-BC39-707EE809F80F}" srcId="{9BBA0FAD-473B-44D2-B41D-8528E76FEC8C}" destId="{6D49E1E3-5A27-4CE1-AB38-0AB6FAD2734F}" srcOrd="2" destOrd="0" parTransId="{6AA02490-887C-4C8E-936B-5114FD1DEB0E}" sibTransId="{E5F271E1-72FD-4D95-B006-70C328B16E1D}"/>
    <dgm:cxn modelId="{27B615E4-C6B8-4C88-B739-543C674E8C4D}" srcId="{021CF505-461B-46D8-B6C4-AF7820ADA0EA}" destId="{0EBFBACB-D05A-487E-97D0-B9DDE13C64B4}" srcOrd="0" destOrd="0" parTransId="{6ABED8EF-4E92-4094-87A7-2EAA738AEE16}" sibTransId="{22EC2DFD-83B2-47E4-B402-07F030707E95}"/>
    <dgm:cxn modelId="{3FE25739-3607-4131-845C-8481BF4B97F7}" srcId="{6671D761-9F16-454F-A364-D5FA63F5166C}" destId="{C77E34B8-D0E6-434D-ABF3-B54414B8598B}" srcOrd="0" destOrd="0" parTransId="{9B847624-D959-458F-A935-E74B9218FB16}" sibTransId="{57F71862-EC10-4AA1-A680-FBA97A47217B}"/>
    <dgm:cxn modelId="{1F6EE80E-9F0A-4A19-A192-D6B185D9C4F0}" type="presOf" srcId="{5766DD06-E0B1-42F7-9349-1E35E628A254}" destId="{DBCC654D-4F61-4F5D-A853-51A81DA4BBC9}" srcOrd="0" destOrd="0" presId="urn:microsoft.com/office/officeart/2005/8/layout/lProcess2"/>
    <dgm:cxn modelId="{81E7379F-299A-4849-987E-4DF0FAD4ED56}" srcId="{6671D761-9F16-454F-A364-D5FA63F5166C}" destId="{D8BAE48E-734C-48CC-BF96-69DC3919C376}" srcOrd="1" destOrd="0" parTransId="{CFCB03AC-61B8-435D-8BD2-97E182DB8D73}" sibTransId="{A0A699EE-B019-40B8-A037-C7AD81BD4625}"/>
    <dgm:cxn modelId="{44618142-2980-4164-B7EC-8A5A03FD9AF2}" type="presOf" srcId="{021CF505-461B-46D8-B6C4-AF7820ADA0EA}" destId="{B4863916-D69E-4F43-BC91-372CCCCB057D}" srcOrd="1" destOrd="0" presId="urn:microsoft.com/office/officeart/2005/8/layout/lProcess2"/>
    <dgm:cxn modelId="{EDCC66C2-758B-41C7-AFC7-6B9882333841}" type="presOf" srcId="{F6D76060-07BA-420E-BAD6-6B57DE591218}" destId="{A34BB7F7-E5B0-4C51-B6B2-BB672D104301}" srcOrd="0" destOrd="0" presId="urn:microsoft.com/office/officeart/2005/8/layout/lProcess2"/>
    <dgm:cxn modelId="{3E60F720-E739-40F9-8802-F0CB91A5F334}" type="presOf" srcId="{0EBFBACB-D05A-487E-97D0-B9DDE13C64B4}" destId="{0039598A-9603-4BA2-955E-92D1341C7B22}" srcOrd="0" destOrd="0" presId="urn:microsoft.com/office/officeart/2005/8/layout/lProcess2"/>
    <dgm:cxn modelId="{E9DCB9DC-EDB3-47A2-98F6-62EFC8A072B6}" srcId="{021CF505-461B-46D8-B6C4-AF7820ADA0EA}" destId="{F6D76060-07BA-420E-BAD6-6B57DE591218}" srcOrd="2" destOrd="0" parTransId="{FAB2E515-BF76-4551-A4C3-68893D7C4F84}" sibTransId="{3944E2DE-DE42-4E27-BA58-8F18D03CEF89}"/>
    <dgm:cxn modelId="{347A70EB-19C8-40A2-8C0B-C9EEB78F1C6C}" type="presOf" srcId="{4A498CBF-28D3-4F51-A149-D6DE6017AE43}" destId="{2CBB2526-8E7C-4A13-89F5-75CACE8E0304}" srcOrd="0" destOrd="0" presId="urn:microsoft.com/office/officeart/2005/8/layout/lProcess2"/>
    <dgm:cxn modelId="{4337FAA6-0ADE-48ED-81DD-8E2CFD4C4B88}" srcId="{9BBA0FAD-473B-44D2-B41D-8528E76FEC8C}" destId="{4A498CBF-28D3-4F51-A149-D6DE6017AE43}" srcOrd="1" destOrd="0" parTransId="{B9DE0211-2DE2-42E9-A0A2-42B29F8B5B44}" sibTransId="{4273C70E-9B4B-440B-A8A1-968DF725E20F}"/>
    <dgm:cxn modelId="{EE321149-24CD-4611-919D-B64252809B9C}" type="presOf" srcId="{6CE39B90-FBBF-4AAD-BFB5-E14BC2DC68FF}" destId="{91CDFE1A-BEEF-4FFE-A158-E1035E646B9A}" srcOrd="0" destOrd="0" presId="urn:microsoft.com/office/officeart/2005/8/layout/lProcess2"/>
    <dgm:cxn modelId="{A2C08778-3B8B-42D3-A41C-67801939FEBE}" type="presOf" srcId="{34461542-1A12-4A0C-A69A-284D6E29B67B}" destId="{C51A99F0-1E0B-4920-A09A-9E310FD3DBD1}" srcOrd="0" destOrd="0" presId="urn:microsoft.com/office/officeart/2005/8/layout/lProcess2"/>
    <dgm:cxn modelId="{DE2F4F35-69B7-4313-B21A-DC340D5F4ABE}" srcId="{6CE39B90-FBBF-4AAD-BFB5-E14BC2DC68FF}" destId="{9BBA0FAD-473B-44D2-B41D-8528E76FEC8C}" srcOrd="2" destOrd="0" parTransId="{84BDC39F-2A8D-44D3-A3EA-057122CB23D3}" sibTransId="{3CE20A7D-243B-4B07-AD3E-1BE958DD466F}"/>
    <dgm:cxn modelId="{CABE2FE5-374B-4E68-B571-87011CEF743A}" type="presParOf" srcId="{91CDFE1A-BEEF-4FFE-A158-E1035E646B9A}" destId="{15A813E0-F3B7-476D-A3BE-BE9781C380B9}" srcOrd="0" destOrd="0" presId="urn:microsoft.com/office/officeart/2005/8/layout/lProcess2"/>
    <dgm:cxn modelId="{7941FED8-0B64-47AB-B687-7021B2349D2D}" type="presParOf" srcId="{15A813E0-F3B7-476D-A3BE-BE9781C380B9}" destId="{FE49B4B4-1482-471E-BA44-6C65705BE95D}" srcOrd="0" destOrd="0" presId="urn:microsoft.com/office/officeart/2005/8/layout/lProcess2"/>
    <dgm:cxn modelId="{DD571956-9FBF-42C0-A7F0-68961B8BFFF0}" type="presParOf" srcId="{15A813E0-F3B7-476D-A3BE-BE9781C380B9}" destId="{9A77906A-8ABD-4F0D-9C0A-56483F6938E3}" srcOrd="1" destOrd="0" presId="urn:microsoft.com/office/officeart/2005/8/layout/lProcess2"/>
    <dgm:cxn modelId="{A7E016BB-ACFB-41EB-9785-97F8263A5AA2}" type="presParOf" srcId="{15A813E0-F3B7-476D-A3BE-BE9781C380B9}" destId="{D59CC9F3-B30A-4BC2-A290-C4EF7CD287EB}" srcOrd="2" destOrd="0" presId="urn:microsoft.com/office/officeart/2005/8/layout/lProcess2"/>
    <dgm:cxn modelId="{78585777-5C83-4C72-A6BB-608220487213}" type="presParOf" srcId="{D59CC9F3-B30A-4BC2-A290-C4EF7CD287EB}" destId="{13E348EF-E545-4973-A21C-0CC5311239EF}" srcOrd="0" destOrd="0" presId="urn:microsoft.com/office/officeart/2005/8/layout/lProcess2"/>
    <dgm:cxn modelId="{5773EE36-E402-4F95-B5A0-FB9471BBE2C2}" type="presParOf" srcId="{13E348EF-E545-4973-A21C-0CC5311239EF}" destId="{14069EC8-CBD5-453C-BCF7-5732F96D84FF}" srcOrd="0" destOrd="0" presId="urn:microsoft.com/office/officeart/2005/8/layout/lProcess2"/>
    <dgm:cxn modelId="{32DEDB3B-4186-4A6C-A3FE-ECF86907490B}" type="presParOf" srcId="{13E348EF-E545-4973-A21C-0CC5311239EF}" destId="{BB8EE091-A658-4D2A-80AF-D722AE3608A4}" srcOrd="1" destOrd="0" presId="urn:microsoft.com/office/officeart/2005/8/layout/lProcess2"/>
    <dgm:cxn modelId="{5DDA0C27-270C-49BF-B770-AE9422309FBE}" type="presParOf" srcId="{13E348EF-E545-4973-A21C-0CC5311239EF}" destId="{D11B353F-08F2-48DD-880D-1C6C2AC4E288}" srcOrd="2" destOrd="0" presId="urn:microsoft.com/office/officeart/2005/8/layout/lProcess2"/>
    <dgm:cxn modelId="{0D98CEB8-1751-47BC-BF33-4B7D1B3DE360}" type="presParOf" srcId="{91CDFE1A-BEEF-4FFE-A158-E1035E646B9A}" destId="{2D4DDC1B-F53A-40CE-A1DD-50DFE4E0FB99}" srcOrd="1" destOrd="0" presId="urn:microsoft.com/office/officeart/2005/8/layout/lProcess2"/>
    <dgm:cxn modelId="{AD5D911A-3849-430A-B0B7-ADA1A20BF658}" type="presParOf" srcId="{91CDFE1A-BEEF-4FFE-A158-E1035E646B9A}" destId="{D4318BD1-BCF0-4E60-9E99-C820AD63E1D3}" srcOrd="2" destOrd="0" presId="urn:microsoft.com/office/officeart/2005/8/layout/lProcess2"/>
    <dgm:cxn modelId="{1A3EBE71-48DE-437B-A380-E784A3B1BB9E}" type="presParOf" srcId="{D4318BD1-BCF0-4E60-9E99-C820AD63E1D3}" destId="{60CB0E98-5431-4C4B-8D27-204CC94BFA1B}" srcOrd="0" destOrd="0" presId="urn:microsoft.com/office/officeart/2005/8/layout/lProcess2"/>
    <dgm:cxn modelId="{A18F6AF4-5AFE-402C-9D52-27B1C63BD692}" type="presParOf" srcId="{D4318BD1-BCF0-4E60-9E99-C820AD63E1D3}" destId="{B4863916-D69E-4F43-BC91-372CCCCB057D}" srcOrd="1" destOrd="0" presId="urn:microsoft.com/office/officeart/2005/8/layout/lProcess2"/>
    <dgm:cxn modelId="{89FEF3E9-8D81-427E-AB69-7FBE7A83A73B}" type="presParOf" srcId="{D4318BD1-BCF0-4E60-9E99-C820AD63E1D3}" destId="{E188EC5A-D466-4455-8B0C-73543C9A4DDD}" srcOrd="2" destOrd="0" presId="urn:microsoft.com/office/officeart/2005/8/layout/lProcess2"/>
    <dgm:cxn modelId="{11A9961F-14A3-44C7-9559-20E637ED2652}" type="presParOf" srcId="{E188EC5A-D466-4455-8B0C-73543C9A4DDD}" destId="{C0E92394-206A-4ED8-B08C-18030ECA9B0D}" srcOrd="0" destOrd="0" presId="urn:microsoft.com/office/officeart/2005/8/layout/lProcess2"/>
    <dgm:cxn modelId="{A3D69114-FD05-4521-B401-AD22D9066604}" type="presParOf" srcId="{C0E92394-206A-4ED8-B08C-18030ECA9B0D}" destId="{0039598A-9603-4BA2-955E-92D1341C7B22}" srcOrd="0" destOrd="0" presId="urn:microsoft.com/office/officeart/2005/8/layout/lProcess2"/>
    <dgm:cxn modelId="{18F52B90-D946-4EBD-B7A1-5F88DA74D880}" type="presParOf" srcId="{C0E92394-206A-4ED8-B08C-18030ECA9B0D}" destId="{29AA81CF-5B1F-457D-A968-7E60C7B69A93}" srcOrd="1" destOrd="0" presId="urn:microsoft.com/office/officeart/2005/8/layout/lProcess2"/>
    <dgm:cxn modelId="{02932F05-FEC2-4064-8F1A-5E60C8994A6C}" type="presParOf" srcId="{C0E92394-206A-4ED8-B08C-18030ECA9B0D}" destId="{C51A99F0-1E0B-4920-A09A-9E310FD3DBD1}" srcOrd="2" destOrd="0" presId="urn:microsoft.com/office/officeart/2005/8/layout/lProcess2"/>
    <dgm:cxn modelId="{A66102C3-19D4-4F83-B5D0-0E89F7B0026B}" type="presParOf" srcId="{C0E92394-206A-4ED8-B08C-18030ECA9B0D}" destId="{36BE4638-D31B-4046-9830-64D91621773B}" srcOrd="3" destOrd="0" presId="urn:microsoft.com/office/officeart/2005/8/layout/lProcess2"/>
    <dgm:cxn modelId="{348ADAD0-D635-469C-833A-510493A304EA}" type="presParOf" srcId="{C0E92394-206A-4ED8-B08C-18030ECA9B0D}" destId="{A34BB7F7-E5B0-4C51-B6B2-BB672D104301}" srcOrd="4" destOrd="0" presId="urn:microsoft.com/office/officeart/2005/8/layout/lProcess2"/>
    <dgm:cxn modelId="{39A27E8C-EEAD-440B-B626-23B6E0686B27}" type="presParOf" srcId="{91CDFE1A-BEEF-4FFE-A158-E1035E646B9A}" destId="{965C7423-2A2A-4C2E-97AF-0D6A17A54FAC}" srcOrd="3" destOrd="0" presId="urn:microsoft.com/office/officeart/2005/8/layout/lProcess2"/>
    <dgm:cxn modelId="{F9D3E1F4-B5B5-4E84-975D-2A81DB9A965E}" type="presParOf" srcId="{91CDFE1A-BEEF-4FFE-A158-E1035E646B9A}" destId="{49721D61-6B34-400A-8103-8A111808F317}" srcOrd="4" destOrd="0" presId="urn:microsoft.com/office/officeart/2005/8/layout/lProcess2"/>
    <dgm:cxn modelId="{C77B0BED-7CB9-4F0D-976B-E0110884D352}" type="presParOf" srcId="{49721D61-6B34-400A-8103-8A111808F317}" destId="{AD27F4A0-A863-4FFD-93B1-AEAE399D40C1}" srcOrd="0" destOrd="0" presId="urn:microsoft.com/office/officeart/2005/8/layout/lProcess2"/>
    <dgm:cxn modelId="{B77B80F4-51B2-423D-BF27-1DBF9F953F50}" type="presParOf" srcId="{49721D61-6B34-400A-8103-8A111808F317}" destId="{0B4CA796-E1B4-48BC-822E-0338B52D1ACD}" srcOrd="1" destOrd="0" presId="urn:microsoft.com/office/officeart/2005/8/layout/lProcess2"/>
    <dgm:cxn modelId="{093D302D-0D40-4C63-A851-4F5848BE4401}" type="presParOf" srcId="{49721D61-6B34-400A-8103-8A111808F317}" destId="{415EDC48-4204-4F6F-9886-DC3D493FAFC8}" srcOrd="2" destOrd="0" presId="urn:microsoft.com/office/officeart/2005/8/layout/lProcess2"/>
    <dgm:cxn modelId="{548EA6BA-9E71-4434-85CE-19B25E1FFC0D}" type="presParOf" srcId="{415EDC48-4204-4F6F-9886-DC3D493FAFC8}" destId="{688A14A7-9D22-42C3-9C22-797B47128983}" srcOrd="0" destOrd="0" presId="urn:microsoft.com/office/officeart/2005/8/layout/lProcess2"/>
    <dgm:cxn modelId="{818AD20C-12B0-4AAC-B736-D17DFD17B5EC}" type="presParOf" srcId="{688A14A7-9D22-42C3-9C22-797B47128983}" destId="{DBCC654D-4F61-4F5D-A853-51A81DA4BBC9}" srcOrd="0" destOrd="0" presId="urn:microsoft.com/office/officeart/2005/8/layout/lProcess2"/>
    <dgm:cxn modelId="{73554EEB-5AFA-4F58-BFD2-150FEB2A5B70}" type="presParOf" srcId="{688A14A7-9D22-42C3-9C22-797B47128983}" destId="{543EF533-4BDB-4EDB-83EE-9D13F39D06FA}" srcOrd="1" destOrd="0" presId="urn:microsoft.com/office/officeart/2005/8/layout/lProcess2"/>
    <dgm:cxn modelId="{28B41E2E-59ED-4E65-8E73-72FC9960A7E5}" type="presParOf" srcId="{688A14A7-9D22-42C3-9C22-797B47128983}" destId="{2CBB2526-8E7C-4A13-89F5-75CACE8E0304}" srcOrd="2" destOrd="0" presId="urn:microsoft.com/office/officeart/2005/8/layout/lProcess2"/>
    <dgm:cxn modelId="{3BC5B37C-1310-4DDD-B534-D99D117E63F1}" type="presParOf" srcId="{688A14A7-9D22-42C3-9C22-797B47128983}" destId="{75FA0EE8-636A-45AE-842F-AE9C51865EC4}" srcOrd="3" destOrd="0" presId="urn:microsoft.com/office/officeart/2005/8/layout/lProcess2"/>
    <dgm:cxn modelId="{143F5971-0DE6-4392-946C-95F62DD5A170}" type="presParOf" srcId="{688A14A7-9D22-42C3-9C22-797B47128983}" destId="{9D135342-214F-4B04-8720-C9FB6926726D}" srcOrd="4" destOrd="0" presId="urn:microsoft.com/office/officeart/2005/8/layout/lProcess2"/>
    <dgm:cxn modelId="{F12E5D80-9D59-48FC-B7A7-CD4E3C073162}" type="presParOf" srcId="{688A14A7-9D22-42C3-9C22-797B47128983}" destId="{8059FCDB-9048-4F37-98EA-09ABFB3CA239}" srcOrd="5" destOrd="0" presId="urn:microsoft.com/office/officeart/2005/8/layout/lProcess2"/>
    <dgm:cxn modelId="{B441F022-829A-4511-8EBE-B6B45E5EF8DA}" type="presParOf" srcId="{688A14A7-9D22-42C3-9C22-797B47128983}" destId="{215C1232-E9F0-45FB-BD01-8AAEE24D478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382ED8-E7EC-41A0-98D9-AD6A9AB4E4F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8B3C3-C3BA-403E-B626-EF5D0986FDDB}">
      <dgm:prSet phldrT="[Текст]"/>
      <dgm:spPr/>
      <dgm:t>
        <a:bodyPr/>
        <a:lstStyle/>
        <a:p>
          <a:pPr algn="l"/>
          <a:r>
            <a:rPr lang="ru-RU" baseline="0" dirty="0">
              <a:solidFill>
                <a:schemeClr val="tx1"/>
              </a:solidFill>
              <a:latin typeface="Times New Roman" panose="02020603050405020304" pitchFamily="18" charset="0"/>
            </a:rPr>
            <a:t>Индекс достижения плановых значений показателей Программы</a:t>
          </a:r>
        </a:p>
      </dgm:t>
    </dgm:pt>
    <dgm:pt modelId="{6F1647F3-2700-4C27-85E1-FCF70E347CB0}" type="parTrans" cxnId="{3F2085C1-CFA9-43C8-8796-582CF24A86B8}">
      <dgm:prSet/>
      <dgm:spPr/>
      <dgm:t>
        <a:bodyPr/>
        <a:lstStyle/>
        <a:p>
          <a:endParaRPr lang="ru-RU"/>
        </a:p>
      </dgm:t>
    </dgm:pt>
    <dgm:pt modelId="{2A6A5165-69F7-48B2-ADB2-4A09C3AD2313}" type="sibTrans" cxnId="{3F2085C1-CFA9-43C8-8796-582CF24A86B8}">
      <dgm:prSet/>
      <dgm:spPr/>
      <dgm:t>
        <a:bodyPr/>
        <a:lstStyle/>
        <a:p>
          <a:endParaRPr lang="ru-RU"/>
        </a:p>
      </dgm:t>
    </dgm:pt>
    <dgm:pt modelId="{2A042B6C-89FC-4EA4-8D2A-6D41CCB57F70}">
      <dgm:prSet phldrT="[Текст]"/>
      <dgm:spPr/>
      <dgm:t>
        <a:bodyPr/>
        <a:lstStyle/>
        <a:p>
          <a:r>
            <a:rPr lang="ru-RU" baseline="0" dirty="0">
              <a:latin typeface="Times New Roman" panose="02020603050405020304" pitchFamily="18" charset="0"/>
            </a:rPr>
            <a:t>0,981 %</a:t>
          </a:r>
        </a:p>
      </dgm:t>
    </dgm:pt>
    <dgm:pt modelId="{18305171-8B76-40AB-A3D5-FAEBA1EA26E4}" type="parTrans" cxnId="{232F837D-FBE1-4FE7-9A5B-38CEE5F5FE76}">
      <dgm:prSet/>
      <dgm:spPr/>
      <dgm:t>
        <a:bodyPr/>
        <a:lstStyle/>
        <a:p>
          <a:endParaRPr lang="ru-RU"/>
        </a:p>
      </dgm:t>
    </dgm:pt>
    <dgm:pt modelId="{93EDB170-B1DB-4387-A155-EAC87B993CBD}" type="sibTrans" cxnId="{232F837D-FBE1-4FE7-9A5B-38CEE5F5FE76}">
      <dgm:prSet/>
      <dgm:spPr/>
      <dgm:t>
        <a:bodyPr/>
        <a:lstStyle/>
        <a:p>
          <a:endParaRPr lang="ru-RU"/>
        </a:p>
      </dgm:t>
    </dgm:pt>
    <dgm:pt modelId="{29C4680A-6648-4CAA-A086-502894824BFF}">
      <dgm:prSet phldrT="[Текст]"/>
      <dgm:spPr/>
      <dgm:t>
        <a:bodyPr/>
        <a:lstStyle/>
        <a:p>
          <a:pPr algn="l"/>
          <a:r>
            <a:rPr lang="ru-RU" baseline="0" dirty="0">
              <a:solidFill>
                <a:schemeClr val="tx1"/>
              </a:solidFill>
              <a:latin typeface="Times New Roman" panose="02020603050405020304" pitchFamily="18" charset="0"/>
            </a:rPr>
            <a:t>Показатель качества планирования Программы</a:t>
          </a:r>
        </a:p>
      </dgm:t>
    </dgm:pt>
    <dgm:pt modelId="{0E0EDB2C-F1DB-4ADD-89C2-3255B9626E6E}" type="parTrans" cxnId="{B9CC7AA8-35B4-48D6-9CF8-43872C8F211A}">
      <dgm:prSet/>
      <dgm:spPr/>
      <dgm:t>
        <a:bodyPr/>
        <a:lstStyle/>
        <a:p>
          <a:endParaRPr lang="ru-RU"/>
        </a:p>
      </dgm:t>
    </dgm:pt>
    <dgm:pt modelId="{CB378105-F3F3-4F17-A739-8BDE05D02008}" type="sibTrans" cxnId="{B9CC7AA8-35B4-48D6-9CF8-43872C8F211A}">
      <dgm:prSet/>
      <dgm:spPr/>
      <dgm:t>
        <a:bodyPr/>
        <a:lstStyle/>
        <a:p>
          <a:endParaRPr lang="ru-RU"/>
        </a:p>
      </dgm:t>
    </dgm:pt>
    <dgm:pt modelId="{71B095AB-4509-4393-AD8A-1C66A8A4CB76}">
      <dgm:prSet phldrT="[Текст]"/>
      <dgm:spPr/>
      <dgm:t>
        <a:bodyPr/>
        <a:lstStyle/>
        <a:p>
          <a:r>
            <a:rPr lang="ru-RU" baseline="0" dirty="0">
              <a:latin typeface="Times New Roman" panose="02020603050405020304" pitchFamily="18" charset="0"/>
            </a:rPr>
            <a:t>0,956 %</a:t>
          </a:r>
        </a:p>
      </dgm:t>
    </dgm:pt>
    <dgm:pt modelId="{2A90B746-C4E9-49D2-9B2B-511F3BCCE09C}" type="parTrans" cxnId="{2EC35605-FEA9-4EE2-AEC8-7728657AB36D}">
      <dgm:prSet/>
      <dgm:spPr/>
      <dgm:t>
        <a:bodyPr/>
        <a:lstStyle/>
        <a:p>
          <a:endParaRPr lang="ru-RU"/>
        </a:p>
      </dgm:t>
    </dgm:pt>
    <dgm:pt modelId="{6F7B9032-5901-4969-AEA0-CB20E0FF8AC5}" type="sibTrans" cxnId="{2EC35605-FEA9-4EE2-AEC8-7728657AB36D}">
      <dgm:prSet/>
      <dgm:spPr/>
      <dgm:t>
        <a:bodyPr/>
        <a:lstStyle/>
        <a:p>
          <a:endParaRPr lang="ru-RU"/>
        </a:p>
      </dgm:t>
    </dgm:pt>
    <dgm:pt modelId="{76BE6068-4A04-41FA-9072-206944DB9E33}">
      <dgm:prSet phldrT="[Текст]"/>
      <dgm:spPr/>
      <dgm:t>
        <a:bodyPr/>
        <a:lstStyle/>
        <a:p>
          <a:pPr algn="l"/>
          <a:r>
            <a:rPr lang="ru-RU" baseline="0" dirty="0">
              <a:solidFill>
                <a:schemeClr val="tx1"/>
              </a:solidFill>
              <a:latin typeface="Times New Roman" panose="02020603050405020304" pitchFamily="18" charset="0"/>
            </a:rPr>
            <a:t>Критерии эффективности реализации Программы</a:t>
          </a:r>
        </a:p>
      </dgm:t>
    </dgm:pt>
    <dgm:pt modelId="{FEBEBD8D-5D6B-48EC-8232-C81C617055C3}" type="parTrans" cxnId="{7248B66B-D058-4F93-B00C-159F86A9CAB7}">
      <dgm:prSet/>
      <dgm:spPr/>
      <dgm:t>
        <a:bodyPr/>
        <a:lstStyle/>
        <a:p>
          <a:endParaRPr lang="ru-RU"/>
        </a:p>
      </dgm:t>
    </dgm:pt>
    <dgm:pt modelId="{1396C547-4A34-42DA-83B3-75D6862DDCDE}" type="sibTrans" cxnId="{7248B66B-D058-4F93-B00C-159F86A9CAB7}">
      <dgm:prSet/>
      <dgm:spPr/>
      <dgm:t>
        <a:bodyPr/>
        <a:lstStyle/>
        <a:p>
          <a:endParaRPr lang="ru-RU"/>
        </a:p>
      </dgm:t>
    </dgm:pt>
    <dgm:pt modelId="{795733BF-FD85-4A2B-8FE2-917C9E036BE3}">
      <dgm:prSet/>
      <dgm:spPr/>
      <dgm:t>
        <a:bodyPr/>
        <a:lstStyle/>
        <a:p>
          <a:r>
            <a:rPr lang="ru-RU" baseline="0" dirty="0">
              <a:latin typeface="Times New Roman" panose="02020603050405020304" pitchFamily="18" charset="0"/>
            </a:rPr>
            <a:t>0,960 %</a:t>
          </a:r>
        </a:p>
      </dgm:t>
    </dgm:pt>
    <dgm:pt modelId="{F30095E2-16F8-4334-8EBF-4B02C29AF585}" type="parTrans" cxnId="{E9F390B7-B53B-4F1F-B04E-0D8462FD3B48}">
      <dgm:prSet/>
      <dgm:spPr/>
      <dgm:t>
        <a:bodyPr/>
        <a:lstStyle/>
        <a:p>
          <a:endParaRPr lang="ru-RU"/>
        </a:p>
      </dgm:t>
    </dgm:pt>
    <dgm:pt modelId="{386046DF-7ABD-4563-B28E-CF32859D1684}" type="sibTrans" cxnId="{E9F390B7-B53B-4F1F-B04E-0D8462FD3B48}">
      <dgm:prSet/>
      <dgm:spPr/>
      <dgm:t>
        <a:bodyPr/>
        <a:lstStyle/>
        <a:p>
          <a:endParaRPr lang="ru-RU"/>
        </a:p>
      </dgm:t>
    </dgm:pt>
    <dgm:pt modelId="{9A8D9904-7CDF-48B0-AE4B-7E42496C29C4}" type="pres">
      <dgm:prSet presAssocID="{A8382ED8-E7EC-41A0-98D9-AD6A9AB4E4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42BA98-72AA-4567-A937-9C8A99C44C5C}" type="pres">
      <dgm:prSet presAssocID="{6CA8B3C3-C3BA-403E-B626-EF5D0986FDDB}" presName="root" presStyleCnt="0"/>
      <dgm:spPr/>
    </dgm:pt>
    <dgm:pt modelId="{02E33EA6-F156-416F-B406-06614ADA529D}" type="pres">
      <dgm:prSet presAssocID="{6CA8B3C3-C3BA-403E-B626-EF5D0986FDDB}" presName="rootComposite" presStyleCnt="0"/>
      <dgm:spPr/>
    </dgm:pt>
    <dgm:pt modelId="{728D6C52-86E2-4095-BE75-DDF3C116C22F}" type="pres">
      <dgm:prSet presAssocID="{6CA8B3C3-C3BA-403E-B626-EF5D0986FDDB}" presName="rootText" presStyleLbl="node1" presStyleIdx="0" presStyleCnt="3" custScaleX="108804" custScaleY="123568"/>
      <dgm:spPr/>
      <dgm:t>
        <a:bodyPr/>
        <a:lstStyle/>
        <a:p>
          <a:endParaRPr lang="ru-RU"/>
        </a:p>
      </dgm:t>
    </dgm:pt>
    <dgm:pt modelId="{9E86C9A9-6CE7-42D3-9D0A-74D3204D54B6}" type="pres">
      <dgm:prSet presAssocID="{6CA8B3C3-C3BA-403E-B626-EF5D0986FDDB}" presName="rootConnector" presStyleLbl="node1" presStyleIdx="0" presStyleCnt="3"/>
      <dgm:spPr/>
      <dgm:t>
        <a:bodyPr/>
        <a:lstStyle/>
        <a:p>
          <a:endParaRPr lang="ru-RU"/>
        </a:p>
      </dgm:t>
    </dgm:pt>
    <dgm:pt modelId="{9A928488-564D-4C10-A89F-88D6B0001FF2}" type="pres">
      <dgm:prSet presAssocID="{6CA8B3C3-C3BA-403E-B626-EF5D0986FDDB}" presName="childShape" presStyleCnt="0"/>
      <dgm:spPr/>
    </dgm:pt>
    <dgm:pt modelId="{AFBE0180-6E30-4E16-8ECD-BACCDEB99CF9}" type="pres">
      <dgm:prSet presAssocID="{18305171-8B76-40AB-A3D5-FAEBA1EA26E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144A2C0B-C676-487E-BD85-3E9491B70308}" type="pres">
      <dgm:prSet presAssocID="{2A042B6C-89FC-4EA4-8D2A-6D41CCB57F70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3797D-ECB1-4B7A-A470-FF48646B6028}" type="pres">
      <dgm:prSet presAssocID="{29C4680A-6648-4CAA-A086-502894824BFF}" presName="root" presStyleCnt="0"/>
      <dgm:spPr/>
    </dgm:pt>
    <dgm:pt modelId="{373214DC-B87F-4E81-904E-494E483C9CEF}" type="pres">
      <dgm:prSet presAssocID="{29C4680A-6648-4CAA-A086-502894824BFF}" presName="rootComposite" presStyleCnt="0"/>
      <dgm:spPr/>
    </dgm:pt>
    <dgm:pt modelId="{EFDE7D9F-68D1-43D0-823C-AC49E8502FAB}" type="pres">
      <dgm:prSet presAssocID="{29C4680A-6648-4CAA-A086-502894824BFF}" presName="rootText" presStyleLbl="node1" presStyleIdx="1" presStyleCnt="3" custScaleY="129741"/>
      <dgm:spPr/>
      <dgm:t>
        <a:bodyPr/>
        <a:lstStyle/>
        <a:p>
          <a:endParaRPr lang="ru-RU"/>
        </a:p>
      </dgm:t>
    </dgm:pt>
    <dgm:pt modelId="{F997C1C8-0E64-4EA4-9CE3-2170D726E0AA}" type="pres">
      <dgm:prSet presAssocID="{29C4680A-6648-4CAA-A086-502894824BFF}" presName="rootConnector" presStyleLbl="node1" presStyleIdx="1" presStyleCnt="3"/>
      <dgm:spPr/>
      <dgm:t>
        <a:bodyPr/>
        <a:lstStyle/>
        <a:p>
          <a:endParaRPr lang="ru-RU"/>
        </a:p>
      </dgm:t>
    </dgm:pt>
    <dgm:pt modelId="{D43E1EE7-18B4-435D-B4CF-A55574F663AF}" type="pres">
      <dgm:prSet presAssocID="{29C4680A-6648-4CAA-A086-502894824BFF}" presName="childShape" presStyleCnt="0"/>
      <dgm:spPr/>
    </dgm:pt>
    <dgm:pt modelId="{291B501F-9F9E-4856-8E9B-2C4EF4241DCF}" type="pres">
      <dgm:prSet presAssocID="{2A90B746-C4E9-49D2-9B2B-511F3BCCE09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19AF790-66D3-44A3-A6DD-0B9FBBD8A4C8}" type="pres">
      <dgm:prSet presAssocID="{71B095AB-4509-4393-AD8A-1C66A8A4CB76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7F418-5EC9-45EE-9C8B-94800C630447}" type="pres">
      <dgm:prSet presAssocID="{76BE6068-4A04-41FA-9072-206944DB9E33}" presName="root" presStyleCnt="0"/>
      <dgm:spPr/>
    </dgm:pt>
    <dgm:pt modelId="{60DAA372-190C-47A1-AFE8-EA371C009633}" type="pres">
      <dgm:prSet presAssocID="{76BE6068-4A04-41FA-9072-206944DB9E33}" presName="rootComposite" presStyleCnt="0"/>
      <dgm:spPr/>
    </dgm:pt>
    <dgm:pt modelId="{106835F0-73BD-4A2B-877D-16880CC99D38}" type="pres">
      <dgm:prSet presAssocID="{76BE6068-4A04-41FA-9072-206944DB9E33}" presName="rootText" presStyleLbl="node1" presStyleIdx="2" presStyleCnt="3" custScaleY="131689"/>
      <dgm:spPr/>
      <dgm:t>
        <a:bodyPr/>
        <a:lstStyle/>
        <a:p>
          <a:endParaRPr lang="ru-RU"/>
        </a:p>
      </dgm:t>
    </dgm:pt>
    <dgm:pt modelId="{24687AE0-389F-4811-8612-9BD233A8F585}" type="pres">
      <dgm:prSet presAssocID="{76BE6068-4A04-41FA-9072-206944DB9E33}" presName="rootConnector" presStyleLbl="node1" presStyleIdx="2" presStyleCnt="3"/>
      <dgm:spPr/>
      <dgm:t>
        <a:bodyPr/>
        <a:lstStyle/>
        <a:p>
          <a:endParaRPr lang="ru-RU"/>
        </a:p>
      </dgm:t>
    </dgm:pt>
    <dgm:pt modelId="{B1C56A70-145F-4B28-A91F-33D3E489466C}" type="pres">
      <dgm:prSet presAssocID="{76BE6068-4A04-41FA-9072-206944DB9E33}" presName="childShape" presStyleCnt="0"/>
      <dgm:spPr/>
    </dgm:pt>
    <dgm:pt modelId="{0B2095CA-FE36-42FD-A840-7241CDC6AD9C}" type="pres">
      <dgm:prSet presAssocID="{F30095E2-16F8-4334-8EBF-4B02C29AF58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611C174-0ECE-4F5D-87C4-2C082C9F3F98}" type="pres">
      <dgm:prSet presAssocID="{795733BF-FD85-4A2B-8FE2-917C9E036BE3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D301B-CA94-43C7-B725-00CAA1357AA5}" type="presOf" srcId="{A8382ED8-E7EC-41A0-98D9-AD6A9AB4E4FB}" destId="{9A8D9904-7CDF-48B0-AE4B-7E42496C29C4}" srcOrd="0" destOrd="0" presId="urn:microsoft.com/office/officeart/2005/8/layout/hierarchy3"/>
    <dgm:cxn modelId="{05D45865-EAC5-408C-AC5E-310CEF407292}" type="presOf" srcId="{76BE6068-4A04-41FA-9072-206944DB9E33}" destId="{24687AE0-389F-4811-8612-9BD233A8F585}" srcOrd="1" destOrd="0" presId="urn:microsoft.com/office/officeart/2005/8/layout/hierarchy3"/>
    <dgm:cxn modelId="{779FAD6D-76A8-4E2E-8085-ACC249A08976}" type="presOf" srcId="{18305171-8B76-40AB-A3D5-FAEBA1EA26E4}" destId="{AFBE0180-6E30-4E16-8ECD-BACCDEB99CF9}" srcOrd="0" destOrd="0" presId="urn:microsoft.com/office/officeart/2005/8/layout/hierarchy3"/>
    <dgm:cxn modelId="{D057AEFE-2169-4D08-9264-6FBE24957C11}" type="presOf" srcId="{29C4680A-6648-4CAA-A086-502894824BFF}" destId="{EFDE7D9F-68D1-43D0-823C-AC49E8502FAB}" srcOrd="0" destOrd="0" presId="urn:microsoft.com/office/officeart/2005/8/layout/hierarchy3"/>
    <dgm:cxn modelId="{9CD8EA85-6B77-4A4D-9B76-481FB34FD3EF}" type="presOf" srcId="{F30095E2-16F8-4334-8EBF-4B02C29AF585}" destId="{0B2095CA-FE36-42FD-A840-7241CDC6AD9C}" srcOrd="0" destOrd="0" presId="urn:microsoft.com/office/officeart/2005/8/layout/hierarchy3"/>
    <dgm:cxn modelId="{F2126564-3179-40A8-928D-7FDAF727E1E3}" type="presOf" srcId="{29C4680A-6648-4CAA-A086-502894824BFF}" destId="{F997C1C8-0E64-4EA4-9CE3-2170D726E0AA}" srcOrd="1" destOrd="0" presId="urn:microsoft.com/office/officeart/2005/8/layout/hierarchy3"/>
    <dgm:cxn modelId="{5EBDD3D9-21EA-4DFC-97A3-65E63D1EBC2B}" type="presOf" srcId="{6CA8B3C3-C3BA-403E-B626-EF5D0986FDDB}" destId="{728D6C52-86E2-4095-BE75-DDF3C116C22F}" srcOrd="0" destOrd="0" presId="urn:microsoft.com/office/officeart/2005/8/layout/hierarchy3"/>
    <dgm:cxn modelId="{2F3F8266-ED1E-4F73-8D89-25B3016D93FB}" type="presOf" srcId="{2A042B6C-89FC-4EA4-8D2A-6D41CCB57F70}" destId="{144A2C0B-C676-487E-BD85-3E9491B70308}" srcOrd="0" destOrd="0" presId="urn:microsoft.com/office/officeart/2005/8/layout/hierarchy3"/>
    <dgm:cxn modelId="{7248B66B-D058-4F93-B00C-159F86A9CAB7}" srcId="{A8382ED8-E7EC-41A0-98D9-AD6A9AB4E4FB}" destId="{76BE6068-4A04-41FA-9072-206944DB9E33}" srcOrd="2" destOrd="0" parTransId="{FEBEBD8D-5D6B-48EC-8232-C81C617055C3}" sibTransId="{1396C547-4A34-42DA-83B3-75D6862DDCDE}"/>
    <dgm:cxn modelId="{DD790BD2-D67A-4135-8352-A50132FAF109}" type="presOf" srcId="{2A90B746-C4E9-49D2-9B2B-511F3BCCE09C}" destId="{291B501F-9F9E-4856-8E9B-2C4EF4241DCF}" srcOrd="0" destOrd="0" presId="urn:microsoft.com/office/officeart/2005/8/layout/hierarchy3"/>
    <dgm:cxn modelId="{3F2085C1-CFA9-43C8-8796-582CF24A86B8}" srcId="{A8382ED8-E7EC-41A0-98D9-AD6A9AB4E4FB}" destId="{6CA8B3C3-C3BA-403E-B626-EF5D0986FDDB}" srcOrd="0" destOrd="0" parTransId="{6F1647F3-2700-4C27-85E1-FCF70E347CB0}" sibTransId="{2A6A5165-69F7-48B2-ADB2-4A09C3AD2313}"/>
    <dgm:cxn modelId="{8332BF60-FEB4-4818-8986-295C9269B401}" type="presOf" srcId="{76BE6068-4A04-41FA-9072-206944DB9E33}" destId="{106835F0-73BD-4A2B-877D-16880CC99D38}" srcOrd="0" destOrd="0" presId="urn:microsoft.com/office/officeart/2005/8/layout/hierarchy3"/>
    <dgm:cxn modelId="{232F837D-FBE1-4FE7-9A5B-38CEE5F5FE76}" srcId="{6CA8B3C3-C3BA-403E-B626-EF5D0986FDDB}" destId="{2A042B6C-89FC-4EA4-8D2A-6D41CCB57F70}" srcOrd="0" destOrd="0" parTransId="{18305171-8B76-40AB-A3D5-FAEBA1EA26E4}" sibTransId="{93EDB170-B1DB-4387-A155-EAC87B993CBD}"/>
    <dgm:cxn modelId="{2EC35605-FEA9-4EE2-AEC8-7728657AB36D}" srcId="{29C4680A-6648-4CAA-A086-502894824BFF}" destId="{71B095AB-4509-4393-AD8A-1C66A8A4CB76}" srcOrd="0" destOrd="0" parTransId="{2A90B746-C4E9-49D2-9B2B-511F3BCCE09C}" sibTransId="{6F7B9032-5901-4969-AEA0-CB20E0FF8AC5}"/>
    <dgm:cxn modelId="{5509DE02-FD57-4B50-A494-84BD9E7785F8}" type="presOf" srcId="{6CA8B3C3-C3BA-403E-B626-EF5D0986FDDB}" destId="{9E86C9A9-6CE7-42D3-9D0A-74D3204D54B6}" srcOrd="1" destOrd="0" presId="urn:microsoft.com/office/officeart/2005/8/layout/hierarchy3"/>
    <dgm:cxn modelId="{B9CC7AA8-35B4-48D6-9CF8-43872C8F211A}" srcId="{A8382ED8-E7EC-41A0-98D9-AD6A9AB4E4FB}" destId="{29C4680A-6648-4CAA-A086-502894824BFF}" srcOrd="1" destOrd="0" parTransId="{0E0EDB2C-F1DB-4ADD-89C2-3255B9626E6E}" sibTransId="{CB378105-F3F3-4F17-A739-8BDE05D02008}"/>
    <dgm:cxn modelId="{E9F390B7-B53B-4F1F-B04E-0D8462FD3B48}" srcId="{76BE6068-4A04-41FA-9072-206944DB9E33}" destId="{795733BF-FD85-4A2B-8FE2-917C9E036BE3}" srcOrd="0" destOrd="0" parTransId="{F30095E2-16F8-4334-8EBF-4B02C29AF585}" sibTransId="{386046DF-7ABD-4563-B28E-CF32859D1684}"/>
    <dgm:cxn modelId="{07BAB25B-6A9B-43B7-8680-FA8A9887E79E}" type="presOf" srcId="{71B095AB-4509-4393-AD8A-1C66A8A4CB76}" destId="{019AF790-66D3-44A3-A6DD-0B9FBBD8A4C8}" srcOrd="0" destOrd="0" presId="urn:microsoft.com/office/officeart/2005/8/layout/hierarchy3"/>
    <dgm:cxn modelId="{491488AD-603A-4798-A0DF-55523F620380}" type="presOf" srcId="{795733BF-FD85-4A2B-8FE2-917C9E036BE3}" destId="{8611C174-0ECE-4F5D-87C4-2C082C9F3F98}" srcOrd="0" destOrd="0" presId="urn:microsoft.com/office/officeart/2005/8/layout/hierarchy3"/>
    <dgm:cxn modelId="{C488C835-8694-4B8D-AA33-370CEBAD6373}" type="presParOf" srcId="{9A8D9904-7CDF-48B0-AE4B-7E42496C29C4}" destId="{DD42BA98-72AA-4567-A937-9C8A99C44C5C}" srcOrd="0" destOrd="0" presId="urn:microsoft.com/office/officeart/2005/8/layout/hierarchy3"/>
    <dgm:cxn modelId="{C276B0BB-73D9-4F1D-8AD0-41855BFFF9EB}" type="presParOf" srcId="{DD42BA98-72AA-4567-A937-9C8A99C44C5C}" destId="{02E33EA6-F156-416F-B406-06614ADA529D}" srcOrd="0" destOrd="0" presId="urn:microsoft.com/office/officeart/2005/8/layout/hierarchy3"/>
    <dgm:cxn modelId="{4D25A742-6C10-4285-8A1D-B70682C79739}" type="presParOf" srcId="{02E33EA6-F156-416F-B406-06614ADA529D}" destId="{728D6C52-86E2-4095-BE75-DDF3C116C22F}" srcOrd="0" destOrd="0" presId="urn:microsoft.com/office/officeart/2005/8/layout/hierarchy3"/>
    <dgm:cxn modelId="{F4EB4705-C667-4440-8A03-17ABC5CCEFC2}" type="presParOf" srcId="{02E33EA6-F156-416F-B406-06614ADA529D}" destId="{9E86C9A9-6CE7-42D3-9D0A-74D3204D54B6}" srcOrd="1" destOrd="0" presId="urn:microsoft.com/office/officeart/2005/8/layout/hierarchy3"/>
    <dgm:cxn modelId="{3B5CA430-EC20-4919-90BD-1993F31F874B}" type="presParOf" srcId="{DD42BA98-72AA-4567-A937-9C8A99C44C5C}" destId="{9A928488-564D-4C10-A89F-88D6B0001FF2}" srcOrd="1" destOrd="0" presId="urn:microsoft.com/office/officeart/2005/8/layout/hierarchy3"/>
    <dgm:cxn modelId="{C90B7033-BAB2-4B6E-9B61-3E1E2C95C895}" type="presParOf" srcId="{9A928488-564D-4C10-A89F-88D6B0001FF2}" destId="{AFBE0180-6E30-4E16-8ECD-BACCDEB99CF9}" srcOrd="0" destOrd="0" presId="urn:microsoft.com/office/officeart/2005/8/layout/hierarchy3"/>
    <dgm:cxn modelId="{C2D85F45-ECB7-4D7A-8F80-D2D09182DCD3}" type="presParOf" srcId="{9A928488-564D-4C10-A89F-88D6B0001FF2}" destId="{144A2C0B-C676-487E-BD85-3E9491B70308}" srcOrd="1" destOrd="0" presId="urn:microsoft.com/office/officeart/2005/8/layout/hierarchy3"/>
    <dgm:cxn modelId="{CF3AABCC-EDA8-4426-9E07-5F881BB3EFC2}" type="presParOf" srcId="{9A8D9904-7CDF-48B0-AE4B-7E42496C29C4}" destId="{A613797D-ECB1-4B7A-A470-FF48646B6028}" srcOrd="1" destOrd="0" presId="urn:microsoft.com/office/officeart/2005/8/layout/hierarchy3"/>
    <dgm:cxn modelId="{AFFE5F80-9E20-4F31-9327-394C1125EED4}" type="presParOf" srcId="{A613797D-ECB1-4B7A-A470-FF48646B6028}" destId="{373214DC-B87F-4E81-904E-494E483C9CEF}" srcOrd="0" destOrd="0" presId="urn:microsoft.com/office/officeart/2005/8/layout/hierarchy3"/>
    <dgm:cxn modelId="{2C56F3B3-9242-4577-A619-D472E8844292}" type="presParOf" srcId="{373214DC-B87F-4E81-904E-494E483C9CEF}" destId="{EFDE7D9F-68D1-43D0-823C-AC49E8502FAB}" srcOrd="0" destOrd="0" presId="urn:microsoft.com/office/officeart/2005/8/layout/hierarchy3"/>
    <dgm:cxn modelId="{4F9C64F9-02B9-4BFC-9540-592E23B96EC3}" type="presParOf" srcId="{373214DC-B87F-4E81-904E-494E483C9CEF}" destId="{F997C1C8-0E64-4EA4-9CE3-2170D726E0AA}" srcOrd="1" destOrd="0" presId="urn:microsoft.com/office/officeart/2005/8/layout/hierarchy3"/>
    <dgm:cxn modelId="{BF8E2062-C293-4E9B-9762-683BB0332119}" type="presParOf" srcId="{A613797D-ECB1-4B7A-A470-FF48646B6028}" destId="{D43E1EE7-18B4-435D-B4CF-A55574F663AF}" srcOrd="1" destOrd="0" presId="urn:microsoft.com/office/officeart/2005/8/layout/hierarchy3"/>
    <dgm:cxn modelId="{F885EFD7-47AC-4159-B4E6-12412A2C6CFA}" type="presParOf" srcId="{D43E1EE7-18B4-435D-B4CF-A55574F663AF}" destId="{291B501F-9F9E-4856-8E9B-2C4EF4241DCF}" srcOrd="0" destOrd="0" presId="urn:microsoft.com/office/officeart/2005/8/layout/hierarchy3"/>
    <dgm:cxn modelId="{D54DE541-B894-4CA1-93D0-C76C6DB66F41}" type="presParOf" srcId="{D43E1EE7-18B4-435D-B4CF-A55574F663AF}" destId="{019AF790-66D3-44A3-A6DD-0B9FBBD8A4C8}" srcOrd="1" destOrd="0" presId="urn:microsoft.com/office/officeart/2005/8/layout/hierarchy3"/>
    <dgm:cxn modelId="{4BBA9905-05BF-4094-B051-D256FC14E90A}" type="presParOf" srcId="{9A8D9904-7CDF-48B0-AE4B-7E42496C29C4}" destId="{BA57F418-5EC9-45EE-9C8B-94800C630447}" srcOrd="2" destOrd="0" presId="urn:microsoft.com/office/officeart/2005/8/layout/hierarchy3"/>
    <dgm:cxn modelId="{B9DD2508-3059-4B75-9D7D-D938A7389774}" type="presParOf" srcId="{BA57F418-5EC9-45EE-9C8B-94800C630447}" destId="{60DAA372-190C-47A1-AFE8-EA371C009633}" srcOrd="0" destOrd="0" presId="urn:microsoft.com/office/officeart/2005/8/layout/hierarchy3"/>
    <dgm:cxn modelId="{F253C92B-067D-4A94-B955-21C2F84A52D2}" type="presParOf" srcId="{60DAA372-190C-47A1-AFE8-EA371C009633}" destId="{106835F0-73BD-4A2B-877D-16880CC99D38}" srcOrd="0" destOrd="0" presId="urn:microsoft.com/office/officeart/2005/8/layout/hierarchy3"/>
    <dgm:cxn modelId="{B2E84E58-3F3A-4D9D-AEB6-BB114301E21E}" type="presParOf" srcId="{60DAA372-190C-47A1-AFE8-EA371C009633}" destId="{24687AE0-389F-4811-8612-9BD233A8F585}" srcOrd="1" destOrd="0" presId="urn:microsoft.com/office/officeart/2005/8/layout/hierarchy3"/>
    <dgm:cxn modelId="{230FA8D0-76AD-4ECC-8CAA-9E0F617625F3}" type="presParOf" srcId="{BA57F418-5EC9-45EE-9C8B-94800C630447}" destId="{B1C56A70-145F-4B28-A91F-33D3E489466C}" srcOrd="1" destOrd="0" presId="urn:microsoft.com/office/officeart/2005/8/layout/hierarchy3"/>
    <dgm:cxn modelId="{8DF4C5C7-5346-4464-98FC-98013AF5C326}" type="presParOf" srcId="{B1C56A70-145F-4B28-A91F-33D3E489466C}" destId="{0B2095CA-FE36-42FD-A840-7241CDC6AD9C}" srcOrd="0" destOrd="0" presId="urn:microsoft.com/office/officeart/2005/8/layout/hierarchy3"/>
    <dgm:cxn modelId="{D3879A2F-82B4-419E-B471-A1D6D50FB3AD}" type="presParOf" srcId="{B1C56A70-145F-4B28-A91F-33D3E489466C}" destId="{8611C174-0ECE-4F5D-87C4-2C082C9F3F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D21BB5-C83B-4016-A768-65243883A8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E31ABD-5DB8-4915-BDAB-B8A7B5E0EB9A}">
      <dgm:prSet phldrT="[Текст]"/>
      <dgm:spPr/>
      <dgm:t>
        <a:bodyPr/>
        <a:lstStyle/>
        <a:p>
          <a:r>
            <a:rPr lang="ru-RU" baseline="0" dirty="0">
              <a:solidFill>
                <a:schemeClr val="tx1"/>
              </a:solidFill>
              <a:latin typeface="Times New Roman" panose="02020603050405020304" pitchFamily="18" charset="0"/>
            </a:rPr>
            <a:t>Оценка эффективности реализации Программы в 2017 году  </a:t>
          </a:r>
        </a:p>
      </dgm:t>
    </dgm:pt>
    <dgm:pt modelId="{05C0612D-BA7B-4A2F-9C03-C979F2BE6028}" type="parTrans" cxnId="{7909E4E6-B558-462C-B50B-DB68A13137B7}">
      <dgm:prSet/>
      <dgm:spPr/>
      <dgm:t>
        <a:bodyPr/>
        <a:lstStyle/>
        <a:p>
          <a:endParaRPr lang="ru-RU"/>
        </a:p>
      </dgm:t>
    </dgm:pt>
    <dgm:pt modelId="{41581E51-167C-4A0B-A68C-52961EF10C43}" type="sibTrans" cxnId="{7909E4E6-B558-462C-B50B-DB68A13137B7}">
      <dgm:prSet/>
      <dgm:spPr/>
      <dgm:t>
        <a:bodyPr/>
        <a:lstStyle/>
        <a:p>
          <a:endParaRPr lang="ru-RU"/>
        </a:p>
      </dgm:t>
    </dgm:pt>
    <dgm:pt modelId="{25A0C5E2-CEDC-438D-A7EB-F47A825E473A}">
      <dgm:prSet/>
      <dgm:spPr/>
      <dgm:t>
        <a:bodyPr/>
        <a:lstStyle/>
        <a:p>
          <a:r>
            <a:rPr lang="ru-RU" baseline="0" dirty="0">
              <a:latin typeface="Times New Roman" panose="02020603050405020304" pitchFamily="18" charset="0"/>
            </a:rPr>
            <a:t>эффективный уровень реализации муниципальной программы в отчётном периоде</a:t>
          </a:r>
        </a:p>
      </dgm:t>
    </dgm:pt>
    <dgm:pt modelId="{ED94EC61-8484-418D-9D3F-2107181CE7F2}" type="parTrans" cxnId="{69CC3E0A-E145-4AA6-A0B7-35B5439CB595}">
      <dgm:prSet/>
      <dgm:spPr/>
      <dgm:t>
        <a:bodyPr/>
        <a:lstStyle/>
        <a:p>
          <a:endParaRPr lang="ru-RU"/>
        </a:p>
      </dgm:t>
    </dgm:pt>
    <dgm:pt modelId="{D4E97A7F-0FFE-4406-A388-169BEB187A4C}" type="sibTrans" cxnId="{69CC3E0A-E145-4AA6-A0B7-35B5439CB595}">
      <dgm:prSet/>
      <dgm:spPr/>
      <dgm:t>
        <a:bodyPr/>
        <a:lstStyle/>
        <a:p>
          <a:endParaRPr lang="ru-RU"/>
        </a:p>
      </dgm:t>
    </dgm:pt>
    <dgm:pt modelId="{80FCFEEC-9DDA-499C-887F-23EDB1EF768B}" type="pres">
      <dgm:prSet presAssocID="{E1D21BB5-C83B-4016-A768-65243883A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BAF498-66E8-4AC2-B931-D0243BFA5212}" type="pres">
      <dgm:prSet presAssocID="{37E31ABD-5DB8-4915-BDAB-B8A7B5E0EB9A}" presName="linNode" presStyleCnt="0"/>
      <dgm:spPr/>
    </dgm:pt>
    <dgm:pt modelId="{FC62DA2F-8EDF-461B-A889-7B10C1DDCD89}" type="pres">
      <dgm:prSet presAssocID="{37E31ABD-5DB8-4915-BDAB-B8A7B5E0EB9A}" presName="parentText" presStyleLbl="node1" presStyleIdx="0" presStyleCnt="1" custLinFactNeighborY="-29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CE018-7154-4FCB-B140-20C9CEEE7AA0}" type="pres">
      <dgm:prSet presAssocID="{37E31ABD-5DB8-4915-BDAB-B8A7B5E0EB9A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9E4E6-B558-462C-B50B-DB68A13137B7}" srcId="{E1D21BB5-C83B-4016-A768-65243883A8BF}" destId="{37E31ABD-5DB8-4915-BDAB-B8A7B5E0EB9A}" srcOrd="0" destOrd="0" parTransId="{05C0612D-BA7B-4A2F-9C03-C979F2BE6028}" sibTransId="{41581E51-167C-4A0B-A68C-52961EF10C43}"/>
    <dgm:cxn modelId="{69CC3E0A-E145-4AA6-A0B7-35B5439CB595}" srcId="{37E31ABD-5DB8-4915-BDAB-B8A7B5E0EB9A}" destId="{25A0C5E2-CEDC-438D-A7EB-F47A825E473A}" srcOrd="0" destOrd="0" parTransId="{ED94EC61-8484-418D-9D3F-2107181CE7F2}" sibTransId="{D4E97A7F-0FFE-4406-A388-169BEB187A4C}"/>
    <dgm:cxn modelId="{E26A072B-8CD4-4758-AC16-414D52A0E125}" type="presOf" srcId="{25A0C5E2-CEDC-438D-A7EB-F47A825E473A}" destId="{491CE018-7154-4FCB-B140-20C9CEEE7AA0}" srcOrd="0" destOrd="0" presId="urn:microsoft.com/office/officeart/2005/8/layout/vList5"/>
    <dgm:cxn modelId="{C75B5B33-A6D5-4D9A-9A76-BB9910810887}" type="presOf" srcId="{37E31ABD-5DB8-4915-BDAB-B8A7B5E0EB9A}" destId="{FC62DA2F-8EDF-461B-A889-7B10C1DDCD89}" srcOrd="0" destOrd="0" presId="urn:microsoft.com/office/officeart/2005/8/layout/vList5"/>
    <dgm:cxn modelId="{C179DB66-927E-424A-8E13-B0BB67D2DB38}" type="presOf" srcId="{E1D21BB5-C83B-4016-A768-65243883A8BF}" destId="{80FCFEEC-9DDA-499C-887F-23EDB1EF768B}" srcOrd="0" destOrd="0" presId="urn:microsoft.com/office/officeart/2005/8/layout/vList5"/>
    <dgm:cxn modelId="{2F19D95A-D7DA-4FDD-929A-0937C1AD1A82}" type="presParOf" srcId="{80FCFEEC-9DDA-499C-887F-23EDB1EF768B}" destId="{53BAF498-66E8-4AC2-B931-D0243BFA5212}" srcOrd="0" destOrd="0" presId="urn:microsoft.com/office/officeart/2005/8/layout/vList5"/>
    <dgm:cxn modelId="{5C5D9A9B-1509-4591-9948-E648B81DF484}" type="presParOf" srcId="{53BAF498-66E8-4AC2-B931-D0243BFA5212}" destId="{FC62DA2F-8EDF-461B-A889-7B10C1DDCD89}" srcOrd="0" destOrd="0" presId="urn:microsoft.com/office/officeart/2005/8/layout/vList5"/>
    <dgm:cxn modelId="{6DA3951D-46A0-4BA8-B65A-4F6D0B581E75}" type="presParOf" srcId="{53BAF498-66E8-4AC2-B931-D0243BFA5212}" destId="{491CE018-7154-4FCB-B140-20C9CEEE7A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0FFEA-75D0-44B3-9810-6B044185E081}">
      <dsp:nvSpPr>
        <dsp:cNvPr id="0" name=""/>
        <dsp:cNvSpPr/>
      </dsp:nvSpPr>
      <dsp:spPr>
        <a:xfrm>
          <a:off x="0" y="92404"/>
          <a:ext cx="3127275" cy="1876365"/>
        </a:xfrm>
        <a:prstGeom prst="rect">
          <a:avLst/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Созданы условия для безопасного и комфортного проживания граждан в многоквартирных домах</a:t>
          </a:r>
        </a:p>
      </dsp:txBody>
      <dsp:txXfrm>
        <a:off x="0" y="92404"/>
        <a:ext cx="3127275" cy="1876365"/>
      </dsp:txXfrm>
    </dsp:sp>
    <dsp:sp modelId="{2946AE60-757D-4128-8F3F-A1B672FF2050}">
      <dsp:nvSpPr>
        <dsp:cNvPr id="0" name=""/>
        <dsp:cNvSpPr/>
      </dsp:nvSpPr>
      <dsp:spPr>
        <a:xfrm>
          <a:off x="3440003" y="92404"/>
          <a:ext cx="3127275" cy="1876365"/>
        </a:xfrm>
        <a:prstGeom prst="rect">
          <a:avLst/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Повышена эффективность, надежность и качество работы инженерных сетей</a:t>
          </a:r>
        </a:p>
      </dsp:txBody>
      <dsp:txXfrm>
        <a:off x="3440003" y="92404"/>
        <a:ext cx="3127275" cy="1876365"/>
      </dsp:txXfrm>
    </dsp:sp>
    <dsp:sp modelId="{8C4AA8EB-7ABC-468B-B287-714E105AD44C}">
      <dsp:nvSpPr>
        <dsp:cNvPr id="0" name=""/>
        <dsp:cNvSpPr/>
      </dsp:nvSpPr>
      <dsp:spPr>
        <a:xfrm>
          <a:off x="6880007" y="92404"/>
          <a:ext cx="3127275" cy="1876365"/>
        </a:xfrm>
        <a:prstGeom prst="rect">
          <a:avLst/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Обеспечена сохранность автомобильных дорог муниципального образования «Северодвинск»</a:t>
          </a:r>
        </a:p>
      </dsp:txBody>
      <dsp:txXfrm>
        <a:off x="6880007" y="92404"/>
        <a:ext cx="3127275" cy="1876365"/>
      </dsp:txXfrm>
    </dsp:sp>
    <dsp:sp modelId="{1CA084E5-AB60-4A94-AD21-90855A46BA95}">
      <dsp:nvSpPr>
        <dsp:cNvPr id="0" name=""/>
        <dsp:cNvSpPr/>
      </dsp:nvSpPr>
      <dsp:spPr>
        <a:xfrm>
          <a:off x="1669214" y="2264572"/>
          <a:ext cx="3127275" cy="1876365"/>
        </a:xfrm>
        <a:prstGeom prst="rect">
          <a:avLst/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Благоустроены территории муниципального образования «Северодвинск»</a:t>
          </a:r>
        </a:p>
      </dsp:txBody>
      <dsp:txXfrm>
        <a:off x="1669214" y="2264572"/>
        <a:ext cx="3127275" cy="1876365"/>
      </dsp:txXfrm>
    </dsp:sp>
    <dsp:sp modelId="{EC4651F7-4AE5-4503-8CC0-7964EA696196}">
      <dsp:nvSpPr>
        <dsp:cNvPr id="0" name=""/>
        <dsp:cNvSpPr/>
      </dsp:nvSpPr>
      <dsp:spPr>
        <a:xfrm>
          <a:off x="5160005" y="2281497"/>
          <a:ext cx="3127275" cy="1876365"/>
        </a:xfrm>
        <a:prstGeom prst="rect">
          <a:avLst/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Организовано транспортное обслуживание населения Северодвинска</a:t>
          </a:r>
        </a:p>
      </dsp:txBody>
      <dsp:txXfrm>
        <a:off x="5160005" y="2281497"/>
        <a:ext cx="3127275" cy="1876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5CA19-7300-4361-8489-D9A2B34DE97A}">
      <dsp:nvSpPr>
        <dsp:cNvPr id="0" name=""/>
        <dsp:cNvSpPr/>
      </dsp:nvSpPr>
      <dsp:spPr>
        <a:xfrm>
          <a:off x="0" y="599917"/>
          <a:ext cx="513820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F7130-2C00-4792-8D38-9824FBCF4743}">
      <dsp:nvSpPr>
        <dsp:cNvPr id="0" name=""/>
        <dsp:cNvSpPr/>
      </dsp:nvSpPr>
      <dsp:spPr>
        <a:xfrm>
          <a:off x="256910" y="25750"/>
          <a:ext cx="4717202" cy="969885"/>
        </a:xfrm>
        <a:prstGeom prst="roundRect">
          <a:avLst/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948" tIns="0" rIns="13594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местного бюджета            582 089,7 тыс.руб.</a:t>
          </a:r>
        </a:p>
      </dsp:txBody>
      <dsp:txXfrm>
        <a:off x="304256" y="73096"/>
        <a:ext cx="4622510" cy="875193"/>
      </dsp:txXfrm>
    </dsp:sp>
    <dsp:sp modelId="{BFF343B9-8663-4A0F-BF30-7C7CA0253A74}">
      <dsp:nvSpPr>
        <dsp:cNvPr id="0" name=""/>
        <dsp:cNvSpPr/>
      </dsp:nvSpPr>
      <dsp:spPr>
        <a:xfrm>
          <a:off x="0" y="1918560"/>
          <a:ext cx="513820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337EF-00E3-4784-8FFD-C69E8037804D}">
      <dsp:nvSpPr>
        <dsp:cNvPr id="0" name=""/>
        <dsp:cNvSpPr/>
      </dsp:nvSpPr>
      <dsp:spPr>
        <a:xfrm>
          <a:off x="239977" y="1377949"/>
          <a:ext cx="4782088" cy="892684"/>
        </a:xfrm>
        <a:prstGeom prst="roundRect">
          <a:avLst/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948" tIns="0" rIns="13594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областного бюджета 63 089,4 тыс.руб.</a:t>
          </a:r>
        </a:p>
      </dsp:txBody>
      <dsp:txXfrm>
        <a:off x="283554" y="1421526"/>
        <a:ext cx="4694934" cy="805530"/>
      </dsp:txXfrm>
    </dsp:sp>
    <dsp:sp modelId="{2213ED0C-060A-4D32-89C7-91672B99C278}">
      <dsp:nvSpPr>
        <dsp:cNvPr id="0" name=""/>
        <dsp:cNvSpPr/>
      </dsp:nvSpPr>
      <dsp:spPr>
        <a:xfrm>
          <a:off x="0" y="3317653"/>
          <a:ext cx="513820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928B9-F5B1-4F0A-A18E-D32C0471C6B4}">
      <dsp:nvSpPr>
        <dsp:cNvPr id="0" name=""/>
        <dsp:cNvSpPr/>
      </dsp:nvSpPr>
      <dsp:spPr>
        <a:xfrm>
          <a:off x="205708" y="2775360"/>
          <a:ext cx="4880332" cy="929822"/>
        </a:xfrm>
        <a:prstGeom prst="roundRect">
          <a:avLst/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948" tIns="0" rIns="13594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федерального бюджета 32 820,3 тыс.руб.</a:t>
          </a:r>
        </a:p>
      </dsp:txBody>
      <dsp:txXfrm>
        <a:off x="251098" y="2820750"/>
        <a:ext cx="4789552" cy="839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B9D1E-8BD5-4490-9C4E-3B1B1350ABD2}">
      <dsp:nvSpPr>
        <dsp:cNvPr id="0" name=""/>
        <dsp:cNvSpPr/>
      </dsp:nvSpPr>
      <dsp:spPr>
        <a:xfrm>
          <a:off x="0" y="537648"/>
          <a:ext cx="53974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B2C38-FEFB-4492-9BEE-4C0BE6892C15}">
      <dsp:nvSpPr>
        <dsp:cNvPr id="0" name=""/>
        <dsp:cNvSpPr/>
      </dsp:nvSpPr>
      <dsp:spPr>
        <a:xfrm>
          <a:off x="100541" y="118537"/>
          <a:ext cx="4963600" cy="921643"/>
        </a:xfrm>
        <a:prstGeom prst="roundRect">
          <a:avLst/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09" tIns="0" rIns="14280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местного бюджета             566 224,8 тыс.ру</a:t>
          </a:r>
          <a:r>
            <a:rPr lang="ru-RU" sz="2500" kern="1200" dirty="0">
              <a:solidFill>
                <a:schemeClr val="tx1"/>
              </a:solidFill>
              <a:latin typeface="Times New Roman" panose="02020603050405020304" pitchFamily="18" charset="0"/>
            </a:rPr>
            <a:t>б.</a:t>
          </a:r>
        </a:p>
      </dsp:txBody>
      <dsp:txXfrm>
        <a:off x="145532" y="163528"/>
        <a:ext cx="4873618" cy="831661"/>
      </dsp:txXfrm>
    </dsp:sp>
    <dsp:sp modelId="{A2FF965F-7D5A-4B52-9DA0-3FEE551443D8}">
      <dsp:nvSpPr>
        <dsp:cNvPr id="0" name=""/>
        <dsp:cNvSpPr/>
      </dsp:nvSpPr>
      <dsp:spPr>
        <a:xfrm>
          <a:off x="0" y="1873048"/>
          <a:ext cx="53974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61100-1D9C-44CF-85EC-2DA4E6301612}">
      <dsp:nvSpPr>
        <dsp:cNvPr id="0" name=""/>
        <dsp:cNvSpPr/>
      </dsp:nvSpPr>
      <dsp:spPr>
        <a:xfrm>
          <a:off x="236008" y="1352838"/>
          <a:ext cx="4716993" cy="885600"/>
        </a:xfrm>
        <a:prstGeom prst="roundRect">
          <a:avLst/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09" tIns="0" rIns="14280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областного бюджета    62 737,4 тыс.руб.</a:t>
          </a:r>
        </a:p>
      </dsp:txBody>
      <dsp:txXfrm>
        <a:off x="279239" y="1396069"/>
        <a:ext cx="4630531" cy="799138"/>
      </dsp:txXfrm>
    </dsp:sp>
    <dsp:sp modelId="{5B610DC5-A6DC-4528-9916-51F23C561098}">
      <dsp:nvSpPr>
        <dsp:cNvPr id="0" name=""/>
        <dsp:cNvSpPr/>
      </dsp:nvSpPr>
      <dsp:spPr>
        <a:xfrm>
          <a:off x="0" y="3233848"/>
          <a:ext cx="53974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EBE9A-8363-4F34-AAB2-2AA559D473EC}">
      <dsp:nvSpPr>
        <dsp:cNvPr id="0" name=""/>
        <dsp:cNvSpPr/>
      </dsp:nvSpPr>
      <dsp:spPr>
        <a:xfrm>
          <a:off x="184203" y="2807981"/>
          <a:ext cx="4822218" cy="885600"/>
        </a:xfrm>
        <a:prstGeom prst="roundRect">
          <a:avLst/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09" tIns="0" rIns="14280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федерального бюджета 32 520 ,0 тыс.руб.</a:t>
          </a:r>
        </a:p>
      </dsp:txBody>
      <dsp:txXfrm>
        <a:off x="227434" y="2851212"/>
        <a:ext cx="4735756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E17EE-F868-4725-B36C-54F213A247DD}">
      <dsp:nvSpPr>
        <dsp:cNvPr id="0" name=""/>
        <dsp:cNvSpPr/>
      </dsp:nvSpPr>
      <dsp:spPr>
        <a:xfrm>
          <a:off x="264096" y="0"/>
          <a:ext cx="8989145" cy="1046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областного бюджета</a:t>
          </a:r>
        </a:p>
      </dsp:txBody>
      <dsp:txXfrm>
        <a:off x="294751" y="30655"/>
        <a:ext cx="8927835" cy="985336"/>
      </dsp:txXfrm>
    </dsp:sp>
    <dsp:sp modelId="{21B07EE5-EC0F-4BFD-BACA-7B328A0B1DE9}">
      <dsp:nvSpPr>
        <dsp:cNvPr id="0" name=""/>
        <dsp:cNvSpPr/>
      </dsp:nvSpPr>
      <dsp:spPr>
        <a:xfrm>
          <a:off x="1163010" y="1046646"/>
          <a:ext cx="921376" cy="1345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768"/>
              </a:lnTo>
              <a:lnTo>
                <a:pt x="921376" y="13457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5F2D5-E0A7-4F80-B903-4BA4FA1F3521}">
      <dsp:nvSpPr>
        <dsp:cNvPr id="0" name=""/>
        <dsp:cNvSpPr/>
      </dsp:nvSpPr>
      <dsp:spPr>
        <a:xfrm>
          <a:off x="2084387" y="1330549"/>
          <a:ext cx="9371977" cy="2123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выделялись в рамках соглашений «О предоставлении субсидии на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дорожной деятельности» в отношении автомобильных дорог общего пользования местного значения, капитального ремонта и ремонта дворовых территорий многоквартирных домов, проездов к дворовым территориям многоквартирных домов населенных пунктов </a:t>
          </a:r>
        </a:p>
      </dsp:txBody>
      <dsp:txXfrm>
        <a:off x="2146589" y="1392751"/>
        <a:ext cx="9247573" cy="1999329"/>
      </dsp:txXfrm>
    </dsp:sp>
    <dsp:sp modelId="{438CB973-C779-46EA-9AF6-586C142B4B09}">
      <dsp:nvSpPr>
        <dsp:cNvPr id="0" name=""/>
        <dsp:cNvSpPr/>
      </dsp:nvSpPr>
      <dsp:spPr>
        <a:xfrm>
          <a:off x="1163010" y="1046646"/>
          <a:ext cx="967854" cy="358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2974"/>
              </a:lnTo>
              <a:lnTo>
                <a:pt x="967854" y="35829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13E00-DB8D-49C4-A526-D1A3E0594891}">
      <dsp:nvSpPr>
        <dsp:cNvPr id="0" name=""/>
        <dsp:cNvSpPr/>
      </dsp:nvSpPr>
      <dsp:spPr>
        <a:xfrm>
          <a:off x="2130864" y="3725085"/>
          <a:ext cx="9397720" cy="1809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выделялись в рамках реализации государственной программы Архангельской области «Развитие энергетики и жилищно-коммунального хозяйства (2014-2020 годы)» на реализацию приоритетного проекта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«Формирование комфортной городской среды»</a:t>
          </a:r>
        </a:p>
      </dsp:txBody>
      <dsp:txXfrm>
        <a:off x="2183850" y="3778071"/>
        <a:ext cx="9291748" cy="17030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3C196-8942-4EE3-8AFA-619BAE41340A}">
      <dsp:nvSpPr>
        <dsp:cNvPr id="0" name=""/>
        <dsp:cNvSpPr/>
      </dsp:nvSpPr>
      <dsp:spPr>
        <a:xfrm>
          <a:off x="0" y="277804"/>
          <a:ext cx="7754967" cy="1019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Средства федерального фонда</a:t>
          </a:r>
        </a:p>
      </dsp:txBody>
      <dsp:txXfrm>
        <a:off x="29860" y="307664"/>
        <a:ext cx="7695247" cy="959780"/>
      </dsp:txXfrm>
    </dsp:sp>
    <dsp:sp modelId="{21D8FA7F-2528-4C1E-812D-579718CA44D6}">
      <dsp:nvSpPr>
        <dsp:cNvPr id="0" name=""/>
        <dsp:cNvSpPr/>
      </dsp:nvSpPr>
      <dsp:spPr>
        <a:xfrm>
          <a:off x="775496" y="1297305"/>
          <a:ext cx="122294" cy="1985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496"/>
              </a:lnTo>
              <a:lnTo>
                <a:pt x="122294" y="19854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C3DC5-ACBF-4841-BFAC-22C867FF1981}">
      <dsp:nvSpPr>
        <dsp:cNvPr id="0" name=""/>
        <dsp:cNvSpPr/>
      </dsp:nvSpPr>
      <dsp:spPr>
        <a:xfrm>
          <a:off x="897791" y="1841209"/>
          <a:ext cx="9914741" cy="2883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выделялись на реализацию приоритетного проекта «Формирование комфортной городской среды» в рамках Государственной программы Архангельской области «Развитие энергетики и жилищно-коммунального хозяйства (2014-2020 годы)» в целях исполнения Государственной (федеральные целевые) программы Российской Федерации «Энергоэффективность и развитие энергетики»</a:t>
          </a:r>
        </a:p>
      </dsp:txBody>
      <dsp:txXfrm>
        <a:off x="982237" y="1925655"/>
        <a:ext cx="9745849" cy="27142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F3A40-DA69-45F0-A573-F2736904AC7F}">
      <dsp:nvSpPr>
        <dsp:cNvPr id="0" name=""/>
        <dsp:cNvSpPr/>
      </dsp:nvSpPr>
      <dsp:spPr>
        <a:xfrm>
          <a:off x="5050146" y="3826439"/>
          <a:ext cx="3299627" cy="480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375"/>
              </a:lnTo>
              <a:lnTo>
                <a:pt x="3299627" y="327375"/>
              </a:lnTo>
              <a:lnTo>
                <a:pt x="3299627" y="480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3F60B-964E-45AC-A980-E2EB6C6858CE}">
      <dsp:nvSpPr>
        <dsp:cNvPr id="0" name=""/>
        <dsp:cNvSpPr/>
      </dsp:nvSpPr>
      <dsp:spPr>
        <a:xfrm>
          <a:off x="5050146" y="3826439"/>
          <a:ext cx="1116966" cy="480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375"/>
              </a:lnTo>
              <a:lnTo>
                <a:pt x="1116966" y="327375"/>
              </a:lnTo>
              <a:lnTo>
                <a:pt x="1116966" y="480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2D749-D8B0-4878-9C09-CBAD16F462CB}">
      <dsp:nvSpPr>
        <dsp:cNvPr id="0" name=""/>
        <dsp:cNvSpPr/>
      </dsp:nvSpPr>
      <dsp:spPr>
        <a:xfrm>
          <a:off x="3984451" y="3826439"/>
          <a:ext cx="1065694" cy="480395"/>
        </a:xfrm>
        <a:custGeom>
          <a:avLst/>
          <a:gdLst/>
          <a:ahLst/>
          <a:cxnLst/>
          <a:rect l="0" t="0" r="0" b="0"/>
          <a:pathLst>
            <a:path>
              <a:moveTo>
                <a:pt x="1065694" y="0"/>
              </a:moveTo>
              <a:lnTo>
                <a:pt x="1065694" y="327375"/>
              </a:lnTo>
              <a:lnTo>
                <a:pt x="0" y="327375"/>
              </a:lnTo>
              <a:lnTo>
                <a:pt x="0" y="480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1CA9E-11DA-4E1C-A084-BA18E0F543DC}">
      <dsp:nvSpPr>
        <dsp:cNvPr id="0" name=""/>
        <dsp:cNvSpPr/>
      </dsp:nvSpPr>
      <dsp:spPr>
        <a:xfrm>
          <a:off x="1801790" y="3826439"/>
          <a:ext cx="3248356" cy="480395"/>
        </a:xfrm>
        <a:custGeom>
          <a:avLst/>
          <a:gdLst/>
          <a:ahLst/>
          <a:cxnLst/>
          <a:rect l="0" t="0" r="0" b="0"/>
          <a:pathLst>
            <a:path>
              <a:moveTo>
                <a:pt x="3248356" y="0"/>
              </a:moveTo>
              <a:lnTo>
                <a:pt x="3248356" y="327375"/>
              </a:lnTo>
              <a:lnTo>
                <a:pt x="0" y="327375"/>
              </a:lnTo>
              <a:lnTo>
                <a:pt x="0" y="480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D700F-3848-4065-AFB5-64CF609DD334}">
      <dsp:nvSpPr>
        <dsp:cNvPr id="0" name=""/>
        <dsp:cNvSpPr/>
      </dsp:nvSpPr>
      <dsp:spPr>
        <a:xfrm>
          <a:off x="684" y="244387"/>
          <a:ext cx="10098923" cy="3582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6C73F-B971-44B1-AAEC-F619CDD9861A}">
      <dsp:nvSpPr>
        <dsp:cNvPr id="0" name=""/>
        <dsp:cNvSpPr/>
      </dsp:nvSpPr>
      <dsp:spPr>
        <a:xfrm>
          <a:off x="184216" y="418743"/>
          <a:ext cx="10098923" cy="35820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рамках реализации региональной программы капитального ремонта общего имущества в многоквартирных домах </a:t>
          </a:r>
          <a:br>
            <a:rPr lang="ru-RU" altLang="ru-RU" sz="24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altLang="ru-RU" sz="24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 счет средств фонда капитального ремонта, сформированного собственниками помещений многоквартирных домов на счете регионального оператора, выполнен капитальный ремонт 9 многоквартирных домов (далее – МКД)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altLang="ru-RU" sz="24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Основные виды капитального </a:t>
          </a:r>
          <a:r>
            <a:rPr lang="ru-RU" sz="2400" kern="1200" baseline="0" dirty="0" smtClean="0">
              <a:latin typeface="Times New Roman" pitchFamily="18" charset="0"/>
              <a:cs typeface="Times New Roman" pitchFamily="18" charset="0"/>
            </a:rPr>
            <a:t>ремонта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общего имущества МКД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131" y="523658"/>
        <a:ext cx="9889093" cy="3372221"/>
      </dsp:txXfrm>
    </dsp:sp>
    <dsp:sp modelId="{530B4CE4-A1E6-4174-AA3A-1D99B9E683E1}">
      <dsp:nvSpPr>
        <dsp:cNvPr id="0" name=""/>
        <dsp:cNvSpPr/>
      </dsp:nvSpPr>
      <dsp:spPr>
        <a:xfrm>
          <a:off x="893991" y="4306834"/>
          <a:ext cx="1815597" cy="1048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C4491D-E2BD-4EF4-9A9E-750AC2EB5332}">
      <dsp:nvSpPr>
        <dsp:cNvPr id="0" name=""/>
        <dsp:cNvSpPr/>
      </dsp:nvSpPr>
      <dsp:spPr>
        <a:xfrm>
          <a:off x="1077523" y="4481189"/>
          <a:ext cx="1815597" cy="1048886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Ремонт крыши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8244" y="4511910"/>
        <a:ext cx="1754155" cy="987444"/>
      </dsp:txXfrm>
    </dsp:sp>
    <dsp:sp modelId="{02A03AFB-FE28-4529-983A-ABA0AECDD656}">
      <dsp:nvSpPr>
        <dsp:cNvPr id="0" name=""/>
        <dsp:cNvSpPr/>
      </dsp:nvSpPr>
      <dsp:spPr>
        <a:xfrm>
          <a:off x="3076652" y="4306834"/>
          <a:ext cx="1815597" cy="1048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D0ED45-EC23-41F6-8071-518482A23118}">
      <dsp:nvSpPr>
        <dsp:cNvPr id="0" name=""/>
        <dsp:cNvSpPr/>
      </dsp:nvSpPr>
      <dsp:spPr>
        <a:xfrm>
          <a:off x="3260185" y="4481189"/>
          <a:ext cx="1815597" cy="1048886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Ремонт инженерных коммуникаций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0906" y="4511910"/>
        <a:ext cx="1754155" cy="987444"/>
      </dsp:txXfrm>
    </dsp:sp>
    <dsp:sp modelId="{BBECC1C8-84F2-4E24-B1CA-05963D77B506}">
      <dsp:nvSpPr>
        <dsp:cNvPr id="0" name=""/>
        <dsp:cNvSpPr/>
      </dsp:nvSpPr>
      <dsp:spPr>
        <a:xfrm>
          <a:off x="5259314" y="4306834"/>
          <a:ext cx="1815597" cy="1048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913DB6-694B-425E-A915-2A9CE963C5CA}">
      <dsp:nvSpPr>
        <dsp:cNvPr id="0" name=""/>
        <dsp:cNvSpPr/>
      </dsp:nvSpPr>
      <dsp:spPr>
        <a:xfrm>
          <a:off x="5442846" y="4481189"/>
          <a:ext cx="1815597" cy="1048886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Ремонт лифтов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73567" y="4511910"/>
        <a:ext cx="1754155" cy="987444"/>
      </dsp:txXfrm>
    </dsp:sp>
    <dsp:sp modelId="{30A8767A-A6D5-47D3-B18E-0D84C0130679}">
      <dsp:nvSpPr>
        <dsp:cNvPr id="0" name=""/>
        <dsp:cNvSpPr/>
      </dsp:nvSpPr>
      <dsp:spPr>
        <a:xfrm>
          <a:off x="7441975" y="4306834"/>
          <a:ext cx="1815597" cy="1048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CFC2CD-9811-4ECA-B333-ED52D4865449}">
      <dsp:nvSpPr>
        <dsp:cNvPr id="0" name=""/>
        <dsp:cNvSpPr/>
      </dsp:nvSpPr>
      <dsp:spPr>
        <a:xfrm>
          <a:off x="7625507" y="4481189"/>
          <a:ext cx="1815597" cy="1048886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Ремонт фасадов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56228" y="4511910"/>
        <a:ext cx="1754155" cy="9874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9B4B4-1482-471E-BA44-6C65705BE95D}">
      <dsp:nvSpPr>
        <dsp:cNvPr id="0" name=""/>
        <dsp:cNvSpPr/>
      </dsp:nvSpPr>
      <dsp:spPr>
        <a:xfrm>
          <a:off x="936" y="0"/>
          <a:ext cx="2435634" cy="6417891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936" y="0"/>
        <a:ext cx="2435634" cy="1925367"/>
      </dsp:txXfrm>
    </dsp:sp>
    <dsp:sp modelId="{14069EC8-CBD5-453C-BCF7-5732F96D84FF}">
      <dsp:nvSpPr>
        <dsp:cNvPr id="0" name=""/>
        <dsp:cNvSpPr/>
      </dsp:nvSpPr>
      <dsp:spPr>
        <a:xfrm>
          <a:off x="300675" y="0"/>
          <a:ext cx="1854784" cy="2162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 капитальный ремонт фекальной канализации протяжённостью 66,6 п. м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000" y="54325"/>
        <a:ext cx="1746134" cy="2053980"/>
      </dsp:txXfrm>
    </dsp:sp>
    <dsp:sp modelId="{D11B353F-08F2-48DD-880D-1C6C2AC4E288}">
      <dsp:nvSpPr>
        <dsp:cNvPr id="0" name=""/>
        <dsp:cNvSpPr/>
      </dsp:nvSpPr>
      <dsp:spPr>
        <a:xfrm>
          <a:off x="322742" y="2367185"/>
          <a:ext cx="1711160" cy="1880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 капитальный ремонт канализационно-насосной станции №16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860" y="2417303"/>
        <a:ext cx="1610924" cy="1780259"/>
      </dsp:txXfrm>
    </dsp:sp>
    <dsp:sp modelId="{60CB0E98-5431-4C4B-8D27-204CC94BFA1B}">
      <dsp:nvSpPr>
        <dsp:cNvPr id="0" name=""/>
        <dsp:cNvSpPr/>
      </dsp:nvSpPr>
      <dsp:spPr>
        <a:xfrm>
          <a:off x="2700423" y="0"/>
          <a:ext cx="2435634" cy="6417891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/>
          </a:r>
          <a:br>
            <a:rPr lang="ru-RU" sz="3800" kern="1200" dirty="0" smtClean="0"/>
          </a:br>
          <a:r>
            <a:rPr lang="ru-RU" sz="3800" kern="1200" dirty="0" smtClean="0"/>
            <a:t/>
          </a:r>
          <a:br>
            <a:rPr lang="ru-RU" sz="3800" kern="1200" dirty="0" smtClean="0"/>
          </a:br>
          <a:endParaRPr lang="ru-RU" sz="3800" kern="1200" dirty="0"/>
        </a:p>
      </dsp:txBody>
      <dsp:txXfrm>
        <a:off x="2700423" y="0"/>
        <a:ext cx="2435634" cy="1925367"/>
      </dsp:txXfrm>
    </dsp:sp>
    <dsp:sp modelId="{0039598A-9603-4BA2-955E-92D1341C7B22}">
      <dsp:nvSpPr>
        <dsp:cNvPr id="0" name=""/>
        <dsp:cNvSpPr/>
      </dsp:nvSpPr>
      <dsp:spPr>
        <a:xfrm>
          <a:off x="2763735" y="205792"/>
          <a:ext cx="2278292" cy="1382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804229" y="246286"/>
        <a:ext cx="2197304" cy="1301577"/>
      </dsp:txXfrm>
    </dsp:sp>
    <dsp:sp modelId="{C51A99F0-1E0B-4920-A09A-9E310FD3DBD1}">
      <dsp:nvSpPr>
        <dsp:cNvPr id="0" name=""/>
        <dsp:cNvSpPr/>
      </dsp:nvSpPr>
      <dsp:spPr>
        <a:xfrm>
          <a:off x="2738931" y="2337617"/>
          <a:ext cx="2354362" cy="1382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2779425" y="2378111"/>
        <a:ext cx="2273374" cy="1301577"/>
      </dsp:txXfrm>
    </dsp:sp>
    <dsp:sp modelId="{A34BB7F7-E5B0-4C51-B6B2-BB672D104301}">
      <dsp:nvSpPr>
        <dsp:cNvPr id="0" name=""/>
        <dsp:cNvSpPr/>
      </dsp:nvSpPr>
      <dsp:spPr>
        <a:xfrm>
          <a:off x="121120" y="4710296"/>
          <a:ext cx="2263152" cy="1382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 капитальный ремонт канализационно-насосной станции №17 (в части ремонта узла учёта </a:t>
          </a: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теплоэнергии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61614" y="4750790"/>
        <a:ext cx="2182164" cy="1301577"/>
      </dsp:txXfrm>
    </dsp:sp>
    <dsp:sp modelId="{AD27F4A0-A863-4FFD-93B1-AEAE399D40C1}">
      <dsp:nvSpPr>
        <dsp:cNvPr id="0" name=""/>
        <dsp:cNvSpPr/>
      </dsp:nvSpPr>
      <dsp:spPr>
        <a:xfrm>
          <a:off x="5238488" y="0"/>
          <a:ext cx="2435634" cy="6417891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5238488" y="0"/>
        <a:ext cx="2435634" cy="1925367"/>
      </dsp:txXfrm>
    </dsp:sp>
    <dsp:sp modelId="{DBCC654D-4F61-4F5D-A853-51A81DA4BBC9}">
      <dsp:nvSpPr>
        <dsp:cNvPr id="0" name=""/>
        <dsp:cNvSpPr/>
      </dsp:nvSpPr>
      <dsp:spPr>
        <a:xfrm>
          <a:off x="5375242" y="2437799"/>
          <a:ext cx="2228605" cy="1036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Обеспечено содержание  ливневой очистной станции и трёх канализационно-насосных станций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5594" y="2468151"/>
        <a:ext cx="2167901" cy="975583"/>
      </dsp:txXfrm>
    </dsp:sp>
    <dsp:sp modelId="{2CBB2526-8E7C-4A13-89F5-75CACE8E0304}">
      <dsp:nvSpPr>
        <dsp:cNvPr id="0" name=""/>
        <dsp:cNvSpPr/>
      </dsp:nvSpPr>
      <dsp:spPr>
        <a:xfrm>
          <a:off x="5341065" y="4285361"/>
          <a:ext cx="2228605" cy="1036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Осуществлён контроль за качеством дождевых вод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1417" y="4315713"/>
        <a:ext cx="2167901" cy="975583"/>
      </dsp:txXfrm>
    </dsp:sp>
    <dsp:sp modelId="{9D135342-214F-4B04-8720-C9FB6926726D}">
      <dsp:nvSpPr>
        <dsp:cNvPr id="0" name=""/>
        <dsp:cNvSpPr/>
      </dsp:nvSpPr>
      <dsp:spPr>
        <a:xfrm>
          <a:off x="2717536" y="4308735"/>
          <a:ext cx="2375757" cy="1036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Проведена очистка сетей ливневой канализации протяженностью 497 п. м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7888" y="4339087"/>
        <a:ext cx="2315053" cy="975583"/>
      </dsp:txXfrm>
    </dsp:sp>
    <dsp:sp modelId="{215C1232-E9F0-45FB-BD01-8AAEE24D478E}">
      <dsp:nvSpPr>
        <dsp:cNvPr id="0" name=""/>
        <dsp:cNvSpPr/>
      </dsp:nvSpPr>
      <dsp:spPr>
        <a:xfrm>
          <a:off x="5322068" y="264918"/>
          <a:ext cx="2181140" cy="1036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Восстановлено благоустройство после проведения капитального ремонта инженерных сетей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52420" y="295270"/>
        <a:ext cx="2120436" cy="9755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D6C52-86E2-4095-BE75-DDF3C116C22F}">
      <dsp:nvSpPr>
        <dsp:cNvPr id="0" name=""/>
        <dsp:cNvSpPr/>
      </dsp:nvSpPr>
      <dsp:spPr>
        <a:xfrm>
          <a:off x="8071" y="677740"/>
          <a:ext cx="3553574" cy="2017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Индекс достижения плановых значений показателей Программы</a:t>
          </a:r>
        </a:p>
      </dsp:txBody>
      <dsp:txXfrm>
        <a:off x="67173" y="736842"/>
        <a:ext cx="3435370" cy="1899681"/>
      </dsp:txXfrm>
    </dsp:sp>
    <dsp:sp modelId="{AFBE0180-6E30-4E16-8ECD-BACCDEB99CF9}">
      <dsp:nvSpPr>
        <dsp:cNvPr id="0" name=""/>
        <dsp:cNvSpPr/>
      </dsp:nvSpPr>
      <dsp:spPr>
        <a:xfrm>
          <a:off x="363428" y="2695626"/>
          <a:ext cx="355357" cy="122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762"/>
              </a:lnTo>
              <a:lnTo>
                <a:pt x="355357" y="12247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A2C0B-C676-487E-BD85-3E9491B70308}">
      <dsp:nvSpPr>
        <dsp:cNvPr id="0" name=""/>
        <dsp:cNvSpPr/>
      </dsp:nvSpPr>
      <dsp:spPr>
        <a:xfrm>
          <a:off x="718786" y="3103880"/>
          <a:ext cx="2612826" cy="1633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baseline="0" dirty="0">
              <a:latin typeface="Times New Roman" panose="02020603050405020304" pitchFamily="18" charset="0"/>
            </a:rPr>
            <a:t>0,981 %</a:t>
          </a:r>
        </a:p>
      </dsp:txBody>
      <dsp:txXfrm>
        <a:off x="766615" y="3151709"/>
        <a:ext cx="2517168" cy="1537358"/>
      </dsp:txXfrm>
    </dsp:sp>
    <dsp:sp modelId="{EFDE7D9F-68D1-43D0-823C-AC49E8502FAB}">
      <dsp:nvSpPr>
        <dsp:cNvPr id="0" name=""/>
        <dsp:cNvSpPr/>
      </dsp:nvSpPr>
      <dsp:spPr>
        <a:xfrm>
          <a:off x="4378153" y="677740"/>
          <a:ext cx="3266032" cy="2118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Показатель качества планирования Программы</a:t>
          </a:r>
        </a:p>
      </dsp:txBody>
      <dsp:txXfrm>
        <a:off x="4440207" y="739794"/>
        <a:ext cx="3141924" cy="1994583"/>
      </dsp:txXfrm>
    </dsp:sp>
    <dsp:sp modelId="{291B501F-9F9E-4856-8E9B-2C4EF4241DCF}">
      <dsp:nvSpPr>
        <dsp:cNvPr id="0" name=""/>
        <dsp:cNvSpPr/>
      </dsp:nvSpPr>
      <dsp:spPr>
        <a:xfrm>
          <a:off x="4704757" y="2796432"/>
          <a:ext cx="326603" cy="122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762"/>
              </a:lnTo>
              <a:lnTo>
                <a:pt x="326603" y="12247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AF790-66D3-44A3-A6DD-0B9FBBD8A4C8}">
      <dsp:nvSpPr>
        <dsp:cNvPr id="0" name=""/>
        <dsp:cNvSpPr/>
      </dsp:nvSpPr>
      <dsp:spPr>
        <a:xfrm>
          <a:off x="5031360" y="3204686"/>
          <a:ext cx="2612826" cy="1633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baseline="0" dirty="0">
              <a:latin typeface="Times New Roman" panose="02020603050405020304" pitchFamily="18" charset="0"/>
            </a:rPr>
            <a:t>0,956 %</a:t>
          </a:r>
        </a:p>
      </dsp:txBody>
      <dsp:txXfrm>
        <a:off x="5079189" y="3252515"/>
        <a:ext cx="2517168" cy="1537358"/>
      </dsp:txXfrm>
    </dsp:sp>
    <dsp:sp modelId="{106835F0-73BD-4A2B-877D-16880CC99D38}">
      <dsp:nvSpPr>
        <dsp:cNvPr id="0" name=""/>
        <dsp:cNvSpPr/>
      </dsp:nvSpPr>
      <dsp:spPr>
        <a:xfrm>
          <a:off x="8460694" y="677740"/>
          <a:ext cx="3266032" cy="2150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Критерии эффективности реализации Программы</a:t>
          </a:r>
        </a:p>
      </dsp:txBody>
      <dsp:txXfrm>
        <a:off x="8523680" y="740726"/>
        <a:ext cx="3140060" cy="2024531"/>
      </dsp:txXfrm>
    </dsp:sp>
    <dsp:sp modelId="{0B2095CA-FE36-42FD-A840-7241CDC6AD9C}">
      <dsp:nvSpPr>
        <dsp:cNvPr id="0" name=""/>
        <dsp:cNvSpPr/>
      </dsp:nvSpPr>
      <dsp:spPr>
        <a:xfrm>
          <a:off x="8787298" y="2828243"/>
          <a:ext cx="326603" cy="122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762"/>
              </a:lnTo>
              <a:lnTo>
                <a:pt x="326603" y="12247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1C174-0ECE-4F5D-87C4-2C082C9F3F98}">
      <dsp:nvSpPr>
        <dsp:cNvPr id="0" name=""/>
        <dsp:cNvSpPr/>
      </dsp:nvSpPr>
      <dsp:spPr>
        <a:xfrm>
          <a:off x="9113901" y="3236497"/>
          <a:ext cx="2612826" cy="1633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baseline="0" dirty="0">
              <a:latin typeface="Times New Roman" panose="02020603050405020304" pitchFamily="18" charset="0"/>
            </a:rPr>
            <a:t>0,960 %</a:t>
          </a:r>
        </a:p>
      </dsp:txBody>
      <dsp:txXfrm>
        <a:off x="9161730" y="3284326"/>
        <a:ext cx="2517168" cy="15373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CE018-7154-4FCB-B140-20C9CEEE7AA0}">
      <dsp:nvSpPr>
        <dsp:cNvPr id="0" name=""/>
        <dsp:cNvSpPr/>
      </dsp:nvSpPr>
      <dsp:spPr>
        <a:xfrm rot="5400000">
          <a:off x="5318583" y="-847204"/>
          <a:ext cx="4248481" cy="70050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500" kern="1200" baseline="0" dirty="0">
              <a:latin typeface="Times New Roman" panose="02020603050405020304" pitchFamily="18" charset="0"/>
            </a:rPr>
            <a:t>эффективный уровень реализации муниципальной программы в отчётном периоде</a:t>
          </a:r>
        </a:p>
      </dsp:txBody>
      <dsp:txXfrm rot="-5400000">
        <a:off x="3940318" y="738455"/>
        <a:ext cx="6797617" cy="3833693"/>
      </dsp:txXfrm>
    </dsp:sp>
    <dsp:sp modelId="{FC62DA2F-8EDF-461B-A889-7B10C1DDCD89}">
      <dsp:nvSpPr>
        <dsp:cNvPr id="0" name=""/>
        <dsp:cNvSpPr/>
      </dsp:nvSpPr>
      <dsp:spPr>
        <a:xfrm>
          <a:off x="0" y="0"/>
          <a:ext cx="3940318" cy="5310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baseline="0" dirty="0">
              <a:solidFill>
                <a:schemeClr val="tx1"/>
              </a:solidFill>
              <a:latin typeface="Times New Roman" panose="02020603050405020304" pitchFamily="18" charset="0"/>
            </a:rPr>
            <a:t>Оценка эффективности реализации Программы в 2017 году  </a:t>
          </a:r>
        </a:p>
      </dsp:txBody>
      <dsp:txXfrm>
        <a:off x="192350" y="192350"/>
        <a:ext cx="3555618" cy="4925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0.82143</cdr:x>
      <cdr:y>0.25492</cdr:y>
    </cdr:from>
    <cdr:to>
      <cdr:x>0.95574</cdr:x>
      <cdr:y>0.55749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C901DF7F-DA39-46E7-9197-E20777EFEFFC}"/>
            </a:ext>
          </a:extLst>
        </cdr:cNvPr>
        <cdr:cNvSpPr txBox="1"/>
      </cdr:nvSpPr>
      <cdr:spPr>
        <a:xfrm xmlns:a="http://schemas.openxmlformats.org/drawingml/2006/main">
          <a:off x="9113520" y="1141308"/>
          <a:ext cx="1490133" cy="1354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81AB-7CBF-4C28-AABF-C6BDAF8FBBB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32B4-9AC0-4F89-9B4E-C17EFE842FF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75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81AB-7CBF-4C28-AABF-C6BDAF8FBBB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32B4-9AC0-4F89-9B4E-C17EFE8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7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81AB-7CBF-4C28-AABF-C6BDAF8FBBB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32B4-9AC0-4F89-9B4E-C17EFE8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5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81AB-7CBF-4C28-AABF-C6BDAF8FBBB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32B4-9AC0-4F89-9B4E-C17EFE8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4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81AB-7CBF-4C28-AABF-C6BDAF8FBBB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32B4-9AC0-4F89-9B4E-C17EFE842FF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81AB-7CBF-4C28-AABF-C6BDAF8FBBB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32B4-9AC0-4F89-9B4E-C17EFE8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8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81AB-7CBF-4C28-AABF-C6BDAF8FBBB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32B4-9AC0-4F89-9B4E-C17EFE8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2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81AB-7CBF-4C28-AABF-C6BDAF8FBBB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32B4-9AC0-4F89-9B4E-C17EFE8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9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81AB-7CBF-4C28-AABF-C6BDAF8FBBB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32B4-9AC0-4F89-9B4E-C17EFE8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3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A781AB-7CBF-4C28-AABF-C6BDAF8FBBB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332B4-9AC0-4F89-9B4E-C17EFE8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9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81AB-7CBF-4C28-AABF-C6BDAF8FBBB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32B4-9AC0-4F89-9B4E-C17EFE84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A781AB-7CBF-4C28-AABF-C6BDAF8FBBB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B332B4-9AC0-4F89-9B4E-C17EFE842FF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78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3C8421-B039-4A16-A008-EDE07AB3A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479213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</a:rPr>
              <a:t>Отчет</a:t>
            </a:r>
            <a:r>
              <a:rPr lang="ru-RU" sz="2500" dirty="0">
                <a:latin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</a:rPr>
              <a:t>о реализации муниципальной программы</a:t>
            </a:r>
            <a:r>
              <a:rPr lang="ru-RU" sz="2500" dirty="0">
                <a:latin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</a:rPr>
              <a:t>«Обеспечение комфортного и безопасного проживания населения на территории муниципального образования «Северодвинск»</a:t>
            </a:r>
            <a:r>
              <a:rPr lang="ru-RU" sz="2500" dirty="0">
                <a:latin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</a:rPr>
              <a:t>на </a:t>
            </a:r>
            <a:r>
              <a:rPr lang="ru-RU" sz="2500" b="1" dirty="0" smtClean="0">
                <a:latin typeface="Times New Roman" panose="02020603050405020304" pitchFamily="18" charset="0"/>
              </a:rPr>
              <a:t>2016 ‑ 2021 </a:t>
            </a:r>
            <a:r>
              <a:rPr lang="ru-RU" sz="2500" b="1" dirty="0">
                <a:latin typeface="Times New Roman" panose="02020603050405020304" pitchFamily="18" charset="0"/>
              </a:rPr>
              <a:t>годы»</a:t>
            </a:r>
            <a:r>
              <a:rPr lang="ru-RU" sz="2500" dirty="0">
                <a:latin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</a:rPr>
              <a:t> </a:t>
            </a:r>
            <a:r>
              <a:rPr lang="ru-RU" sz="2500" dirty="0">
                <a:latin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</a:rPr>
              <a:t> (в редакции постановления Администрации Северодвинска </a:t>
            </a:r>
            <a:r>
              <a:rPr lang="ru-RU" sz="2500" dirty="0" smtClean="0">
                <a:latin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</a:rPr>
              <a:t>от </a:t>
            </a:r>
            <a:r>
              <a:rPr lang="ru-RU" sz="2500" dirty="0">
                <a:latin typeface="Times New Roman" panose="02020603050405020304" pitchFamily="18" charset="0"/>
              </a:rPr>
              <a:t>14.03.2018 № 95-па)</a:t>
            </a:r>
            <a:br>
              <a:rPr lang="ru-RU" sz="2500" dirty="0">
                <a:latin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</a:rPr>
              <a:t> </a:t>
            </a:r>
            <a:br>
              <a:rPr lang="ru-RU" sz="2500" dirty="0">
                <a:latin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</a:rPr>
              <a:t>за 2017 год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C7A22932-CC20-4729-97C7-FCFB9BB5F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452532"/>
            <a:ext cx="9889682" cy="846667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Комитет жилищно-коммунального хозяйства, транспорта и связи Администрации Северодвинска</a:t>
            </a:r>
          </a:p>
        </p:txBody>
      </p:sp>
    </p:spTree>
    <p:extLst>
      <p:ext uri="{BB962C8B-B14F-4D97-AF65-F5344CB8AC3E}">
        <p14:creationId xmlns:p14="http://schemas.microsoft.com/office/powerpoint/2010/main" val="2435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4225469"/>
          </a:xfrm>
        </p:spPr>
        <p:txBody>
          <a:bodyPr>
            <a:normAutofit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Обеспечено нормативное качество наружного освещения на территории муниципального образования «Северодвинск»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041876"/>
            <a:ext cx="3200400" cy="263327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5" name="Picture 7" descr="C:\Users\badoginvv\Desktop\Для презентации 2018\Презентация\фото\_MG_26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07" y="1005254"/>
            <a:ext cx="5829133" cy="430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6542" y="358923"/>
            <a:ext cx="708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Выполнены работ по содержанию и ремонту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муниципальных электросетей протяжённостью 8 455 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9091" y="5490379"/>
            <a:ext cx="7169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Капитально отремонтировано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365 м  муниципальных электросетей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7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57" y="594358"/>
            <a:ext cx="3580687" cy="5541521"/>
          </a:xfrm>
        </p:spPr>
        <p:txBody>
          <a:bodyPr>
            <a:normAutofit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Обеспечено доведение параметров автомобильных дорог до нормативных эксплуатационных требований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2717" y="205099"/>
            <a:ext cx="7605757" cy="646062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Обеспечена эксплуатация улиц, автомобильных дорог протяжённостью 177,4 км.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084606"/>
            <a:ext cx="2884206" cy="22059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64" y="869357"/>
            <a:ext cx="364291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90" y="595893"/>
            <a:ext cx="3784185" cy="284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64" y="3053341"/>
            <a:ext cx="3534091" cy="355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44" y="3628623"/>
            <a:ext cx="4033585" cy="297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43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943174"/>
          </a:xfrm>
        </p:spPr>
        <p:txBody>
          <a:bodyPr>
            <a:noAutofit/>
          </a:bodyPr>
          <a:lstStyle/>
          <a:p>
            <a:r>
              <a:rPr lang="ru-RU" alt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Выполнены работы </a:t>
            </a:r>
            <a:r>
              <a:rPr lang="ru-RU" alt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восстановлению изношенных верхних слоев асфальтобетонных покрытий на отдельных участках автомобильных дорог </a:t>
            </a:r>
            <a:br>
              <a:rPr lang="ru-RU" alt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7985" y="598205"/>
            <a:ext cx="2956845" cy="164933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Восстановлено изношенных  верхних слоёв асфальтобетонных покрытий площадью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122 461 кв. м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195700"/>
            <a:ext cx="3200400" cy="109503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6" name="Picture 7" descr="C:\Users\badoginvv\Desktop\Для презентации 2018\Фото для презентации 2018\Дороги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28" y="200321"/>
            <a:ext cx="4397375" cy="279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58" y="3192228"/>
            <a:ext cx="4597637" cy="34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0635" y="3580688"/>
            <a:ext cx="29800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Устранены деформации и повреждения асфальтобетонного покрытия дорог установками для ямочного ремонта на общей площади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795 кв. 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53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833" y="594358"/>
            <a:ext cx="3520866" cy="531078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счёт средств областного бюджета капитально отремонтированы внутриквартальные проезды общей площадью            28,4 тыс. кв. м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033330"/>
            <a:ext cx="3200400" cy="271873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5" name="Picture 7" descr="H:\Для презентации 2018\Фото для презентации 2018\Внутриквартал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68" y="383461"/>
            <a:ext cx="4214553" cy="280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:\Для презентации 2018\Презентация\фото\_MG_3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78" y="3361450"/>
            <a:ext cx="43211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33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40" y="410198"/>
            <a:ext cx="3589234" cy="632388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Проведены работы по повышению уровня благоустроенности дворовых территорий МКД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9099" y="1449566"/>
            <a:ext cx="2982481" cy="1977298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Выполнен ремонт дворовых проездов в восьми дворах многоквартирных домов общей площадью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2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944 кв.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187154"/>
            <a:ext cx="3200400" cy="1180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6" descr="H:\Для презентации 2018\Фото для презентации 2018\Внутрикварт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89" y="1053014"/>
            <a:ext cx="3903231" cy="2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:\Для презентации 2018\Фото для презентации 2018\IMG_2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99" y="3744717"/>
            <a:ext cx="4292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7458" y="128187"/>
            <a:ext cx="690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рамках муниципальной адресной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современной городской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«Северодвинск»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06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94358"/>
            <a:ext cx="3482411" cy="571835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Выполнено комплексное благоустройство 10 дворовых территорий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Общая стоимость работ составила 40 015,1 тыс. руб.,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 них: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32 520,1 тыс. руб. средства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федерального бюджета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5 738,8 тыс. руб. средства областного бюджета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1 756,2 тыс. руб. средства местного бюджета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101696"/>
            <a:ext cx="3200400" cy="203507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5" name="Picture 7" descr="C:\Users\badoginvv\Desktop\Для презентации 2018\Фото для презентации 2018\IMG_2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74" y="962137"/>
            <a:ext cx="4025071" cy="27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badoginvv\Desktop\Для презентации 2018\Фото для презентации 2018\_MG_9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51" y="3777122"/>
            <a:ext cx="4233314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70346" y="1328516"/>
            <a:ext cx="3495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благоустроенных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дворов: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ул. Малая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Кудьма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д.8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ул. Макаренко, д.22, д.24, д.26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ул. Портовая, д.17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ул. Карла Маркса, д.25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пр-т Победы,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50-56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6032" y="4172978"/>
            <a:ext cx="3625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б-р Строителей, д.25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б-р Строителей, д.27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ул. Арктическая, д.5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ул. Коновалова, д.2, 4, 4А, 6, 6А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ул. Комсомольская, д.11, 11А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0545" y="38100"/>
            <a:ext cx="690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рамках муниципальной адресной программы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«Северодвинск»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93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4740"/>
            <a:ext cx="3379862" cy="62469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Благоустроены две общественные территории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Общая стоимость работ составила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10 481,4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тыс. руб.,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 них: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8 720,0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тыс. руб. средства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федерального бюджета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1 538,8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тыс. руб. средства областного бюджета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222,6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тыс. руб. средства местного бюджета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1084" y="136734"/>
            <a:ext cx="6891756" cy="86916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 рамках муниципальной адресной программы </a:t>
            </a:r>
          </a:p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</a:t>
            </a:r>
          </a:p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муниципального образования «Северодвинск»</a:t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endParaRPr lang="ru-RU" sz="7200" dirty="0"/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093150"/>
            <a:ext cx="3200400" cy="21205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5" name="Picture 6" descr="C:\Users\badoginvv\Desktop\Для презентации 2018\Фото для презентации 2018\IMG_2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92" y="1202837"/>
            <a:ext cx="4221623" cy="5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24172" y="1657884"/>
            <a:ext cx="32644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 капитальный ремонт фонтана на Привокзальной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площади</a:t>
            </a: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стоимость работ составила 1 115,3  тыс. руб.,</a:t>
            </a:r>
          </a:p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934,6  тыс. руб. средства федерального бюджета</a:t>
            </a:r>
          </a:p>
          <a:p>
            <a:endParaRPr lang="ru-RU" alt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164,9  тыс. руб. средства областного бюджета</a:t>
            </a:r>
          </a:p>
          <a:p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15,8  тыс. руб. средства местного бюджета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355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59004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Выполнено благоустройство общественной территории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озера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Чаячье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Общая стоимость работ составила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9 366,1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тыс. руб.,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 них: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7 785,4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тыс. руб. средства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федерального бюджета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373,9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тыс. руб. средства областного бюджета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206,8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тыс. руб. средства местного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0780" y="90585"/>
            <a:ext cx="6492240" cy="124255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рамках муниципальной адресной программы </a:t>
            </a:r>
          </a:p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</a:t>
            </a:r>
          </a:p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муниципального образования «Северодвинск»</a:t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endParaRPr lang="ru-RU" sz="21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57200" y="6305204"/>
            <a:ext cx="3200400" cy="955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87439" y="1307507"/>
            <a:ext cx="291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6" name="Picture 7" descr="C:\Users\1\Desktop\_MG_3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39" y="1095864"/>
            <a:ext cx="4170348" cy="265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:\Для презентации 2018\Фото для презентации 2018\_MG_3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56" y="3849807"/>
            <a:ext cx="4206802" cy="280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95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0847CD6-4DAE-4C72-9868-E12D77B4F58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52400863"/>
              </p:ext>
            </p:extLst>
          </p:nvPr>
        </p:nvGraphicFramePr>
        <p:xfrm>
          <a:off x="321733" y="321733"/>
          <a:ext cx="11734799" cy="554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88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58635F-3DA9-4FC7-A6A6-2F94F56674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7D16CFCF-A3BA-457F-B9A8-6020BC809A2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17084941"/>
              </p:ext>
            </p:extLst>
          </p:nvPr>
        </p:nvGraphicFramePr>
        <p:xfrm>
          <a:off x="615297" y="683664"/>
          <a:ext cx="10945330" cy="531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60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353936-E668-4AA5-855C-6906BC5D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80" y="286603"/>
            <a:ext cx="10058400" cy="6785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300" dirty="0">
                <a:latin typeface="Times New Roman" panose="02020603050405020304" pitchFamily="18" charset="0"/>
              </a:rPr>
              <a:t>При реализации Программы в 2017 году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ABD50F54-5619-4617-A3C8-F2B3706D2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83591"/>
              </p:ext>
            </p:extLst>
          </p:nvPr>
        </p:nvGraphicFramePr>
        <p:xfrm>
          <a:off x="1148080" y="1845732"/>
          <a:ext cx="10007283" cy="425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61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A613A1-8E7D-4826-BF43-7F64553D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1"/>
            <a:ext cx="11531599" cy="1737360"/>
          </a:xfrm>
        </p:spPr>
        <p:txBody>
          <a:bodyPr>
            <a:normAutofit fontScale="90000"/>
          </a:bodyPr>
          <a:lstStyle/>
          <a:p>
            <a:r>
              <a:rPr lang="ru-RU" sz="2500" b="1" dirty="0"/>
              <a:t>                                   </a:t>
            </a:r>
            <a:br>
              <a:rPr lang="ru-RU" sz="2500" b="1" dirty="0"/>
            </a:b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800" b="1" dirty="0">
                <a:latin typeface="Times New Roman" panose="02020603050405020304" pitchFamily="18" charset="0"/>
              </a:rPr>
              <a:t>                                     </a:t>
            </a:r>
            <a:r>
              <a:rPr lang="ru-RU" sz="3300" dirty="0">
                <a:latin typeface="Times New Roman" panose="02020603050405020304" pitchFamily="18" charset="0"/>
              </a:rPr>
              <a:t>Финансирование Программы в 2017 году</a:t>
            </a:r>
            <a:r>
              <a:rPr lang="ru-RU" sz="2800" b="1" dirty="0">
                <a:latin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</a:rPr>
            </a:br>
            <a:r>
              <a:rPr lang="ru-RU" sz="3500" b="1" dirty="0"/>
              <a:t/>
            </a:r>
            <a:br>
              <a:rPr lang="ru-RU" sz="3500" b="1" dirty="0"/>
            </a:br>
            <a:r>
              <a:rPr lang="ru-RU" sz="3500" b="1" dirty="0"/>
              <a:t>                  </a:t>
            </a:r>
            <a:r>
              <a:rPr lang="ru-RU" sz="2500" b="1" dirty="0" smtClean="0">
                <a:latin typeface="Times New Roman" panose="02020603050405020304" pitchFamily="18" charset="0"/>
              </a:rPr>
              <a:t>Плановый </a:t>
            </a:r>
            <a:r>
              <a:rPr lang="ru-RU" sz="2500" b="1" dirty="0">
                <a:latin typeface="Times New Roman" panose="02020603050405020304" pitchFamily="18" charset="0"/>
              </a:rPr>
              <a:t>объём                                            </a:t>
            </a:r>
            <a:r>
              <a:rPr lang="ru-RU" sz="2500" b="1" dirty="0" smtClean="0">
                <a:latin typeface="Times New Roman" panose="02020603050405020304" pitchFamily="18" charset="0"/>
              </a:rPr>
              <a:t>   Кассовое </a:t>
            </a:r>
            <a:r>
              <a:rPr lang="ru-RU" sz="2500" b="1" dirty="0">
                <a:latin typeface="Times New Roman" panose="02020603050405020304" pitchFamily="18" charset="0"/>
              </a:rPr>
              <a:t>исполнение</a:t>
            </a:r>
            <a:br>
              <a:rPr lang="ru-RU" sz="2500" b="1" dirty="0">
                <a:latin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</a:rPr>
              <a:t>              677 995,5 тыс.руб., в том числе:                          661 482,2 тыс.руб., в том числе:                                                                                        </a:t>
            </a:r>
            <a:endParaRPr lang="ru-RU" sz="25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8F16E0CC-9E7B-4BDB-AA3D-F8D2BA823B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7103674"/>
              </p:ext>
            </p:extLst>
          </p:nvPr>
        </p:nvGraphicFramePr>
        <p:xfrm>
          <a:off x="846667" y="1845735"/>
          <a:ext cx="5138207" cy="402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xmlns="" id="{E9E41949-7EEE-4B70-852E-3D61C993B94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9743272"/>
              </p:ext>
            </p:extLst>
          </p:nvPr>
        </p:nvGraphicFramePr>
        <p:xfrm>
          <a:off x="6133571" y="1845735"/>
          <a:ext cx="5397500" cy="402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3333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15767AE-96A4-4862-A678-ABF87E7F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</a:rPr>
              <a:t>Бюджетные средства,</a:t>
            </a:r>
            <a:br>
              <a:rPr lang="ru-RU" sz="3000" dirty="0">
                <a:latin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</a:rPr>
              <a:t>выделенные на реализацию Программы, </a:t>
            </a:r>
            <a:br>
              <a:rPr lang="ru-RU" sz="3000" dirty="0">
                <a:latin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</a:rPr>
              <a:t> освоены на 0,977%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FDB7EA23-F17C-43F3-A7D5-BE0460565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365674"/>
              </p:ext>
            </p:extLst>
          </p:nvPr>
        </p:nvGraphicFramePr>
        <p:xfrm>
          <a:off x="1097280" y="1737359"/>
          <a:ext cx="11094719" cy="447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527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2572446C-FB3F-4E3E-B40D-198D3B245E5F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5886644"/>
              </p:ext>
            </p:extLst>
          </p:nvPr>
        </p:nvGraphicFramePr>
        <p:xfrm>
          <a:off x="186267" y="321733"/>
          <a:ext cx="11768666" cy="554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66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92A0F04-0886-47EE-8573-8674C73A395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31338233"/>
              </p:ext>
            </p:extLst>
          </p:nvPr>
        </p:nvGraphicFramePr>
        <p:xfrm>
          <a:off x="330200" y="469900"/>
          <a:ext cx="11468100" cy="539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38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6188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Проведено обследование и укрепление конструкций 8 многоквартирных домов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6542" y="307649"/>
            <a:ext cx="6806298" cy="568167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До ремонта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127334"/>
            <a:ext cx="3200400" cy="17786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93" y="848929"/>
            <a:ext cx="3271986" cy="42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92" y="3392681"/>
            <a:ext cx="4461650" cy="307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10713" y="2797369"/>
            <a:ext cx="220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ремонта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2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19423529"/>
              </p:ext>
            </p:extLst>
          </p:nvPr>
        </p:nvGraphicFramePr>
        <p:xfrm>
          <a:off x="1059678" y="427291"/>
          <a:ext cx="10283825" cy="577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40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2012"/>
            <a:ext cx="3200400" cy="609315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Снижены риски возникновения аварийных ситуаций на муниципальных сетях: обеспечено содержание и текущий ремонт инженерных сетей водоснабжения и водоотведения протяжённостью 1361,6 погонных метров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511596"/>
              </p:ext>
            </p:extLst>
          </p:nvPr>
        </p:nvGraphicFramePr>
        <p:xfrm>
          <a:off x="4255806" y="213645"/>
          <a:ext cx="7674123" cy="641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110242"/>
            <a:ext cx="3200400" cy="194961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4284" y="2580827"/>
            <a:ext cx="220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 капитальный ремонт 53 колодцев магистральной ливневой канализации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4284" y="478563"/>
            <a:ext cx="1905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 капитальный ремонт участков сетей ливневой канализации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6730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785</TotalTime>
  <Words>729</Words>
  <Application>Microsoft Office PowerPoint</Application>
  <PresentationFormat>Произвольный</PresentationFormat>
  <Paragraphs>121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</vt:lpstr>
      <vt:lpstr>Отчет о реализации муниципальной программы «Обеспечение комфортного и безопасного проживания населения на территории муниципального образования «Северодвинск» на 2016 ‑ 2021 годы»    (в редакции постановления Администрации Северодвинска  от 14.03.2018 № 95-па)   за 2017 год</vt:lpstr>
      <vt:lpstr>       При реализации Программы в 2017 году</vt:lpstr>
      <vt:lpstr>                                                                          Финансирование Программы в 2017 году                    Плановый объём                                               Кассовое исполнение               677 995,5 тыс.руб., в том числе:                          661 482,2 тыс.руб., в том числе:                                                                                        </vt:lpstr>
      <vt:lpstr>Бюджетные средства, выделенные на реализацию Программы,   освоены на 0,977%</vt:lpstr>
      <vt:lpstr>Презентация PowerPoint</vt:lpstr>
      <vt:lpstr>Презентация PowerPoint</vt:lpstr>
      <vt:lpstr>  Проведено обследование и укрепление конструкций 8 многоквартирных домов</vt:lpstr>
      <vt:lpstr>   </vt:lpstr>
      <vt:lpstr>Снижены риски возникновения аварийных ситуаций на муниципальных сетях: обеспечено содержание и текущий ремонт инженерных сетей водоснабжения и водоотведения протяжённостью 1361,6 погонных метров  </vt:lpstr>
      <vt:lpstr>Обеспечено нормативное качество наружного освещения на территории муниципального образования «Северодвинск»  </vt:lpstr>
      <vt:lpstr>Обеспечено доведение параметров автомобильных дорог до нормативных эксплуатационных требований        </vt:lpstr>
      <vt:lpstr>Выполнены работы по восстановлению изношенных верхних слоев асфальтобетонных покрытий на отдельных участках автомобильных дорог      </vt:lpstr>
      <vt:lpstr>За счёт средств областного бюджета капитально отремонтированы внутриквартальные проезды общей площадью            28,4 тыс. кв. м    </vt:lpstr>
      <vt:lpstr>Проведены работы по повышению уровня благоустроенности дворовых территорий МКД        </vt:lpstr>
      <vt:lpstr>Выполнено комплексное благоустройство 10 дворовых территорий   Общая стоимость работ составила 40 015,1 тыс. руб.,  из них:  32 520,1 тыс. руб. средства  федерального бюджета  5 738,8 тыс. руб. средства областного бюджета  1 756,2 тыс. руб. средства местного бюджета </vt:lpstr>
      <vt:lpstr>Благоустроены две общественные территории   Общая стоимость работ составила 10 481,4 тыс. руб.,  из них:  8 720,0 тыс. руб. средства  федерального бюджета  1 538,8 тыс. руб. средства областного бюджета  222,6 тыс. руб. средства местного бюджета  </vt:lpstr>
      <vt:lpstr>   Выполнено благоустройство общественной территории  у озера Чаячье  Общая стоимость работ составила 9 366,1 тыс. руб.,  из них:  7 785,4 тыс. руб. средства  федерального бюджета  1 373,9 тыс. руб. средства областного бюджета  206,8 тыс. руб. средства местного бюджета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лолждлт</dc:title>
  <dc:creator>Мелешко Вера Валерьевна</dc:creator>
  <cp:lastModifiedBy>Резвая Ольга Валерьевна</cp:lastModifiedBy>
  <cp:revision>68</cp:revision>
  <dcterms:created xsi:type="dcterms:W3CDTF">2018-06-08T06:16:28Z</dcterms:created>
  <dcterms:modified xsi:type="dcterms:W3CDTF">2018-06-20T06:14:48Z</dcterms:modified>
</cp:coreProperties>
</file>