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4" r:id="rId12"/>
    <p:sldId id="291" r:id="rId13"/>
    <p:sldId id="265" r:id="rId14"/>
    <p:sldId id="292" r:id="rId15"/>
    <p:sldId id="286" r:id="rId16"/>
    <p:sldId id="266" r:id="rId17"/>
    <p:sldId id="288" r:id="rId18"/>
    <p:sldId id="290" r:id="rId19"/>
    <p:sldId id="267" r:id="rId20"/>
    <p:sldId id="268" r:id="rId21"/>
    <p:sldId id="269" r:id="rId22"/>
    <p:sldId id="270" r:id="rId23"/>
    <p:sldId id="272" r:id="rId24"/>
    <p:sldId id="274" r:id="rId25"/>
    <p:sldId id="276" r:id="rId26"/>
    <p:sldId id="283" r:id="rId27"/>
    <p:sldId id="277" r:id="rId28"/>
    <p:sldId id="279" r:id="rId29"/>
    <p:sldId id="280" r:id="rId30"/>
    <p:sldId id="281" r:id="rId31"/>
    <p:sldId id="282" r:id="rId3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3028900233625E-2"/>
          <c:y val="0.21467402637483629"/>
          <c:w val="0.95541885389326331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Лист1!$C$5</c:f>
              <c:strCache>
                <c:ptCount val="1"/>
                <c:pt idx="0">
                  <c:v>Запланировано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8314176245210725E-2"/>
                  <c:y val="4.198152812762384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876 635,4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E72-4A16-87B4-9F76A1EA3D9C}"/>
                </c:ext>
              </c:extLst>
            </c:dLbl>
            <c:dLbl>
              <c:idx val="1"/>
              <c:layout>
                <c:manualLayout>
                  <c:x val="-4.5977011494252921E-2"/>
                  <c:y val="4.198152812762384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97 481,7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E72-4A16-87B4-9F76A1EA3D9C}"/>
                </c:ext>
              </c:extLst>
            </c:dLbl>
            <c:dLbl>
              <c:idx val="2"/>
              <c:layout>
                <c:manualLayout>
                  <c:x val="-4.597701149425297E-2"/>
                  <c:y val="4.198152812762384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375 160,5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E72-4A16-87B4-9F76A1EA3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Лист1!$B$6:$B$8</c:f>
              <c:strCache>
                <c:ptCount val="3"/>
                <c:pt idx="0">
                  <c:v>местный бюджет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Лист1!$C$6:$C$8</c:f>
              <c:numCache>
                <c:formatCode>#\ ##0.0</c:formatCode>
                <c:ptCount val="3"/>
                <c:pt idx="0">
                  <c:v>683718.1</c:v>
                </c:pt>
                <c:pt idx="1">
                  <c:v>78926.100000000006</c:v>
                </c:pt>
                <c:pt idx="2">
                  <c:v>250952.5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72-4A16-87B4-9F76A1EA3D9C}"/>
            </c:ext>
          </c:extLst>
        </c:ser>
        <c:ser>
          <c:idx val="1"/>
          <c:order val="1"/>
          <c:tx>
            <c:strRef>
              <c:f>Лист1!$D$5</c:f>
              <c:strCache>
                <c:ptCount val="1"/>
                <c:pt idx="0">
                  <c:v>Освоено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853128991060025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810 920,7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E72-4A16-87B4-9F76A1EA3D9C}"/>
                </c:ext>
              </c:extLst>
            </c:dLbl>
            <c:dLbl>
              <c:idx val="1"/>
              <c:layout>
                <c:manualLayout>
                  <c:x val="3.5759897828863345E-2"/>
                  <c:y val="4.19815281276230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96 521,5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E72-4A16-87B4-9F76A1EA3D9C}"/>
                </c:ext>
              </c:extLst>
            </c:dLbl>
            <c:dLbl>
              <c:idx val="2"/>
              <c:layout>
                <c:manualLayout>
                  <c:x val="4.5712110367282684E-2"/>
                  <c:y val="4.198152812762377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375 160,5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33699633699634"/>
                      <c:h val="8.10256741765162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4E72-4A16-87B4-9F76A1EA3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Лист1!$B$6:$B$8</c:f>
              <c:strCache>
                <c:ptCount val="3"/>
                <c:pt idx="0">
                  <c:v>местный бюджет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Лист1!$D$6:$D$8</c:f>
              <c:numCache>
                <c:formatCode>#\ ##0.0</c:formatCode>
                <c:ptCount val="3"/>
                <c:pt idx="0">
                  <c:v>639090</c:v>
                </c:pt>
                <c:pt idx="1">
                  <c:v>78924.800000000003</c:v>
                </c:pt>
                <c:pt idx="2">
                  <c:v>250952.5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E72-4A16-87B4-9F76A1EA3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5427544"/>
        <c:axId val="325428720"/>
      </c:barChart>
      <c:catAx>
        <c:axId val="32542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5428720"/>
        <c:crosses val="autoZero"/>
        <c:auto val="1"/>
        <c:lblAlgn val="ctr"/>
        <c:lblOffset val="100"/>
        <c:noMultiLvlLbl val="0"/>
      </c:catAx>
      <c:valAx>
        <c:axId val="32542872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2542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1073907227942668"/>
          <c:y val="3.938583833109513E-2"/>
          <c:w val="0.25027785319938456"/>
          <c:h val="0.268157506760017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B636C-7E5E-4AB6-960E-E8DD73841DE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359DF-6F47-4D02-9DEA-4EDBE806FEB5}">
      <dgm:prSet phldrT="[Текст]"/>
      <dgm:spPr>
        <a:solidFill>
          <a:schemeClr val="accent4">
            <a:lumMod val="20000"/>
            <a:lumOff val="80000"/>
            <a:alpha val="99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надежности жилищно-коммунальных услуг, предоставляемых населению  Северодвинска</a:t>
          </a:r>
        </a:p>
      </dgm:t>
    </dgm:pt>
    <dgm:pt modelId="{4025C418-23D8-4585-B8AF-13CE1C8D2410}" type="parTrans" cxnId="{130F3949-A63C-4DC3-BE83-70569262B289}">
      <dgm:prSet/>
      <dgm:spPr/>
      <dgm:t>
        <a:bodyPr/>
        <a:lstStyle/>
        <a:p>
          <a:endParaRPr lang="ru-RU"/>
        </a:p>
      </dgm:t>
    </dgm:pt>
    <dgm:pt modelId="{01BF4D68-38AF-4E22-9F08-101F97DA06D5}" type="sibTrans" cxnId="{130F3949-A63C-4DC3-BE83-70569262B289}">
      <dgm:prSet/>
      <dgm:spPr/>
      <dgm:t>
        <a:bodyPr/>
        <a:lstStyle/>
        <a:p>
          <a:endParaRPr lang="ru-RU"/>
        </a:p>
      </dgm:t>
    </dgm:pt>
    <dgm:pt modelId="{C64053FC-2942-42C8-BD47-0C6396818A28}">
      <dgm:prSet phldrT="[Текст]"/>
      <dgm:spPr/>
      <dgm:t>
        <a:bodyPr/>
        <a:lstStyle/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</a:p>
      </dgm:t>
    </dgm:pt>
    <dgm:pt modelId="{D78E40A1-D202-449E-89BE-915D9AA6954D}" type="parTrans" cxnId="{5EA5E473-476A-4499-A521-FB8EE3BB30B5}">
      <dgm:prSet/>
      <dgm:spPr/>
      <dgm:t>
        <a:bodyPr/>
        <a:lstStyle/>
        <a:p>
          <a:endParaRPr lang="ru-RU"/>
        </a:p>
      </dgm:t>
    </dgm:pt>
    <dgm:pt modelId="{EFD48CD2-B8D7-4E6B-ACB8-8A525D005D1A}" type="sibTrans" cxnId="{5EA5E473-476A-4499-A521-FB8EE3BB30B5}">
      <dgm:prSet/>
      <dgm:spPr/>
      <dgm:t>
        <a:bodyPr/>
        <a:lstStyle/>
        <a:p>
          <a:endParaRPr lang="ru-RU"/>
        </a:p>
      </dgm:t>
    </dgm:pt>
    <dgm:pt modelId="{CADA6317-E2AD-43CC-B2AD-771A08047407}">
      <dgm:prSet phldrT="[Текст]"/>
      <dgm:spPr/>
      <dgm:t>
        <a:bodyPr/>
        <a:lstStyle/>
        <a:p>
          <a:pPr algn="ctr"/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44083-DFEF-4C40-B973-3405B874735A}" type="parTrans" cxnId="{02C1A9C3-3439-430F-82DE-1B95F40864A6}">
      <dgm:prSet/>
      <dgm:spPr/>
      <dgm:t>
        <a:bodyPr/>
        <a:lstStyle/>
        <a:p>
          <a:endParaRPr lang="ru-RU"/>
        </a:p>
      </dgm:t>
    </dgm:pt>
    <dgm:pt modelId="{8080B86A-4F26-4A6F-837D-BDEC4A00B2DB}" type="sibTrans" cxnId="{02C1A9C3-3439-430F-82DE-1B95F40864A6}">
      <dgm:prSet/>
      <dgm:spPr/>
      <dgm:t>
        <a:bodyPr/>
        <a:lstStyle/>
        <a:p>
          <a:endParaRPr lang="ru-RU"/>
        </a:p>
      </dgm:t>
    </dgm:pt>
    <dgm:pt modelId="{A6F26D46-8791-44D1-B91D-36D8A809C036}" type="pres">
      <dgm:prSet presAssocID="{892B636C-7E5E-4AB6-960E-E8DD73841DE9}" presName="Name0" presStyleCnt="0">
        <dgm:presLayoutVars>
          <dgm:dir/>
          <dgm:animLvl val="lvl"/>
          <dgm:resizeHandles/>
        </dgm:presLayoutVars>
      </dgm:prSet>
      <dgm:spPr/>
    </dgm:pt>
    <dgm:pt modelId="{732A5CC7-B3E5-4576-AD6F-781526D5C188}" type="pres">
      <dgm:prSet presAssocID="{9BE359DF-6F47-4D02-9DEA-4EDBE806FEB5}" presName="linNode" presStyleCnt="0"/>
      <dgm:spPr/>
    </dgm:pt>
    <dgm:pt modelId="{A041E649-97B0-4C22-9883-209717684E24}" type="pres">
      <dgm:prSet presAssocID="{9BE359DF-6F47-4D02-9DEA-4EDBE806FEB5}" presName="parentShp" presStyleLbl="node1" presStyleIdx="0" presStyleCnt="1" custScaleX="163466" custLinFactNeighborX="87557" custLinFactNeighborY="-3101">
        <dgm:presLayoutVars>
          <dgm:bulletEnabled val="1"/>
        </dgm:presLayoutVars>
      </dgm:prSet>
      <dgm:spPr/>
    </dgm:pt>
    <dgm:pt modelId="{CB9ACECC-75E4-4A4B-9685-3CE6241B17C9}" type="pres">
      <dgm:prSet presAssocID="{9BE359DF-6F47-4D02-9DEA-4EDBE806FEB5}" presName="childShp" presStyleLbl="bgAccFollowNode1" presStyleIdx="0" presStyleCnt="1" custScaleX="81048" custLinFactX="-42324" custLinFactNeighborX="-100000" custLinFactNeighborY="-6730">
        <dgm:presLayoutVars>
          <dgm:bulletEnabled val="1"/>
        </dgm:presLayoutVars>
      </dgm:prSet>
      <dgm:spPr/>
    </dgm:pt>
  </dgm:ptLst>
  <dgm:cxnLst>
    <dgm:cxn modelId="{130F3949-A63C-4DC3-BE83-70569262B289}" srcId="{892B636C-7E5E-4AB6-960E-E8DD73841DE9}" destId="{9BE359DF-6F47-4D02-9DEA-4EDBE806FEB5}" srcOrd="0" destOrd="0" parTransId="{4025C418-23D8-4585-B8AF-13CE1C8D2410}" sibTransId="{01BF4D68-38AF-4E22-9F08-101F97DA06D5}"/>
    <dgm:cxn modelId="{5EA5E473-476A-4499-A521-FB8EE3BB30B5}" srcId="{9BE359DF-6F47-4D02-9DEA-4EDBE806FEB5}" destId="{C64053FC-2942-42C8-BD47-0C6396818A28}" srcOrd="1" destOrd="0" parTransId="{D78E40A1-D202-449E-89BE-915D9AA6954D}" sibTransId="{EFD48CD2-B8D7-4E6B-ACB8-8A525D005D1A}"/>
    <dgm:cxn modelId="{7BF24080-203A-4242-BC02-752996452E75}" type="presOf" srcId="{892B636C-7E5E-4AB6-960E-E8DD73841DE9}" destId="{A6F26D46-8791-44D1-B91D-36D8A809C036}" srcOrd="0" destOrd="0" presId="urn:microsoft.com/office/officeart/2005/8/layout/vList6"/>
    <dgm:cxn modelId="{8DBBF39F-7AAF-4177-8D6C-D68AD4896CB0}" type="presOf" srcId="{9BE359DF-6F47-4D02-9DEA-4EDBE806FEB5}" destId="{A041E649-97B0-4C22-9883-209717684E24}" srcOrd="0" destOrd="0" presId="urn:microsoft.com/office/officeart/2005/8/layout/vList6"/>
    <dgm:cxn modelId="{7D4054C1-116A-4FCB-AE90-F30724B49EA0}" type="presOf" srcId="{CADA6317-E2AD-43CC-B2AD-771A08047407}" destId="{CB9ACECC-75E4-4A4B-9685-3CE6241B17C9}" srcOrd="0" destOrd="0" presId="urn:microsoft.com/office/officeart/2005/8/layout/vList6"/>
    <dgm:cxn modelId="{02C1A9C3-3439-430F-82DE-1B95F40864A6}" srcId="{9BE359DF-6F47-4D02-9DEA-4EDBE806FEB5}" destId="{CADA6317-E2AD-43CC-B2AD-771A08047407}" srcOrd="0" destOrd="0" parTransId="{EBF44083-DFEF-4C40-B973-3405B874735A}" sibTransId="{8080B86A-4F26-4A6F-837D-BDEC4A00B2DB}"/>
    <dgm:cxn modelId="{0B0E32F7-5A00-44D8-B162-EAA4D443A336}" type="presOf" srcId="{C64053FC-2942-42C8-BD47-0C6396818A28}" destId="{CB9ACECC-75E4-4A4B-9685-3CE6241B17C9}" srcOrd="0" destOrd="1" presId="urn:microsoft.com/office/officeart/2005/8/layout/vList6"/>
    <dgm:cxn modelId="{D9978EC9-7463-4585-9A33-6F9CFF9E7B78}" type="presParOf" srcId="{A6F26D46-8791-44D1-B91D-36D8A809C036}" destId="{732A5CC7-B3E5-4576-AD6F-781526D5C188}" srcOrd="0" destOrd="0" presId="urn:microsoft.com/office/officeart/2005/8/layout/vList6"/>
    <dgm:cxn modelId="{DA6798B2-09BA-4142-A408-F8A8FAA611ED}" type="presParOf" srcId="{732A5CC7-B3E5-4576-AD6F-781526D5C188}" destId="{A041E649-97B0-4C22-9883-209717684E24}" srcOrd="0" destOrd="0" presId="urn:microsoft.com/office/officeart/2005/8/layout/vList6"/>
    <dgm:cxn modelId="{EF9B5595-8E74-4890-A48B-983B989A2850}" type="presParOf" srcId="{732A5CC7-B3E5-4576-AD6F-781526D5C188}" destId="{CB9ACECC-75E4-4A4B-9685-3CE6241B17C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A2E1F0-57A0-464C-8292-8E38E112E3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192A58-DD83-4A30-8AE0-CF29D442499B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Плана реализации Программы с высокой степенью (96,5 %) при взаимодействии</a:t>
          </a:r>
          <a:r>
            <a: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ответственного исполнителя – Комитета ЖКХ, ТиС и соисполнителей Программы – Отдела гражданской защиты и КУМИ</a:t>
          </a:r>
        </a:p>
      </dgm:t>
    </dgm:pt>
    <dgm:pt modelId="{7ADC4CED-4C84-4ED9-9031-74196B3486EB}" type="parTrans" cxnId="{F4BA5330-55E5-4A8B-A757-AA6F960D918B}">
      <dgm:prSet/>
      <dgm:spPr/>
      <dgm:t>
        <a:bodyPr/>
        <a:lstStyle/>
        <a:p>
          <a:endParaRPr lang="ru-RU"/>
        </a:p>
      </dgm:t>
    </dgm:pt>
    <dgm:pt modelId="{C8BF0655-039B-4082-B663-D16F9D3156D1}" type="sibTrans" cxnId="{F4BA5330-55E5-4A8B-A757-AA6F960D918B}">
      <dgm:prSet/>
      <dgm:spPr/>
      <dgm:t>
        <a:bodyPr/>
        <a:lstStyle/>
        <a:p>
          <a:endParaRPr lang="ru-RU"/>
        </a:p>
      </dgm:t>
    </dgm:pt>
    <dgm:pt modelId="{B87F7A4E-CEB7-4FE0-9241-8E9E4995F872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анализа и формирование предложений по рациональному использованию финансовых ресурсов Программы</a:t>
          </a:r>
        </a:p>
      </dgm:t>
    </dgm:pt>
    <dgm:pt modelId="{8256C41D-D7D6-4B02-AA00-2D712DA667C8}" type="parTrans" cxnId="{696F8C2A-3DC1-4FBD-84BE-334365FA4EFA}">
      <dgm:prSet/>
      <dgm:spPr/>
      <dgm:t>
        <a:bodyPr/>
        <a:lstStyle/>
        <a:p>
          <a:endParaRPr lang="ru-RU"/>
        </a:p>
      </dgm:t>
    </dgm:pt>
    <dgm:pt modelId="{905EF81B-9003-4881-BF91-7078868BDDE0}" type="sibTrans" cxnId="{696F8C2A-3DC1-4FBD-84BE-334365FA4EFA}">
      <dgm:prSet/>
      <dgm:spPr/>
      <dgm:t>
        <a:bodyPr/>
        <a:lstStyle/>
        <a:p>
          <a:endParaRPr lang="ru-RU"/>
        </a:p>
      </dgm:t>
    </dgm:pt>
    <dgm:pt modelId="{524EC1B1-3F1C-441E-B9BC-0EBF359E648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и представление в органы Администрации Северодвинска (Финансовое управление, Управление экономики) отчетов о расходовании средств и о ходе реализации Программы</a:t>
          </a:r>
        </a:p>
      </dgm:t>
    </dgm:pt>
    <dgm:pt modelId="{46F9113B-037B-424C-A88A-A77244535389}" type="parTrans" cxnId="{FFE01370-73FE-4CA9-8141-4CDC4FC686BA}">
      <dgm:prSet/>
      <dgm:spPr/>
      <dgm:t>
        <a:bodyPr/>
        <a:lstStyle/>
        <a:p>
          <a:endParaRPr lang="ru-RU"/>
        </a:p>
      </dgm:t>
    </dgm:pt>
    <dgm:pt modelId="{42537ECC-84B2-4DBE-91E7-BA941E870CDF}" type="sibTrans" cxnId="{FFE01370-73FE-4CA9-8141-4CDC4FC686BA}">
      <dgm:prSet/>
      <dgm:spPr/>
      <dgm:t>
        <a:bodyPr/>
        <a:lstStyle/>
        <a:p>
          <a:endParaRPr lang="ru-RU"/>
        </a:p>
      </dgm:t>
    </dgm:pt>
    <dgm:pt modelId="{90594869-B406-4FB8-A0F7-4E7E65405396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  мероприятий    Программы   осуществлялась   на   основе заключённых договоров (контрактов) с участниками программных мероприятий, подрядчиками </a:t>
          </a:r>
        </a:p>
      </dgm:t>
    </dgm:pt>
    <dgm:pt modelId="{D827CED8-8473-4A0B-8DA3-4E5866C17CD9}" type="parTrans" cxnId="{119A612E-CDD4-474D-97F3-5B4D8DA55459}">
      <dgm:prSet/>
      <dgm:spPr/>
      <dgm:t>
        <a:bodyPr/>
        <a:lstStyle/>
        <a:p>
          <a:endParaRPr lang="ru-RU"/>
        </a:p>
      </dgm:t>
    </dgm:pt>
    <dgm:pt modelId="{052CBC12-C789-41D3-AED7-6000081CBB39}" type="sibTrans" cxnId="{119A612E-CDD4-474D-97F3-5B4D8DA55459}">
      <dgm:prSet/>
      <dgm:spPr/>
      <dgm:t>
        <a:bodyPr/>
        <a:lstStyle/>
        <a:p>
          <a:endParaRPr lang="ru-RU"/>
        </a:p>
      </dgm:t>
    </dgm:pt>
    <dgm:pt modelId="{C414E5E5-F9C1-4788-9579-DE7F73AFB5E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Актуализация муниципальной программы: уточнение объёмов финансирования программы, перечней мероприятий и значений показателей</a:t>
          </a:r>
          <a:endParaRPr lang="ru-RU" sz="2400" dirty="0"/>
        </a:p>
      </dgm:t>
    </dgm:pt>
    <dgm:pt modelId="{32DAB1CA-736F-4CC6-9461-EAF905014B26}" type="parTrans" cxnId="{2BE0CF73-E704-46BA-96DF-ECD4CC20958A}">
      <dgm:prSet/>
      <dgm:spPr/>
      <dgm:t>
        <a:bodyPr/>
        <a:lstStyle/>
        <a:p>
          <a:endParaRPr lang="ru-RU"/>
        </a:p>
      </dgm:t>
    </dgm:pt>
    <dgm:pt modelId="{82A85910-B158-40C4-96D3-6CCE92907040}" type="sibTrans" cxnId="{2BE0CF73-E704-46BA-96DF-ECD4CC20958A}">
      <dgm:prSet/>
      <dgm:spPr/>
      <dgm:t>
        <a:bodyPr/>
        <a:lstStyle/>
        <a:p>
          <a:endParaRPr lang="ru-RU"/>
        </a:p>
      </dgm:t>
    </dgm:pt>
    <dgm:pt modelId="{517811AE-CDEA-4F67-9976-3D19511076D1}" type="pres">
      <dgm:prSet presAssocID="{92A2E1F0-57A0-464C-8292-8E38E112E318}" presName="Name0" presStyleCnt="0">
        <dgm:presLayoutVars>
          <dgm:chMax val="7"/>
          <dgm:chPref val="7"/>
          <dgm:dir/>
        </dgm:presLayoutVars>
      </dgm:prSet>
      <dgm:spPr/>
    </dgm:pt>
    <dgm:pt modelId="{825626BE-81B7-4BB8-865C-C01010FDEED8}" type="pres">
      <dgm:prSet presAssocID="{92A2E1F0-57A0-464C-8292-8E38E112E318}" presName="Name1" presStyleCnt="0"/>
      <dgm:spPr/>
    </dgm:pt>
    <dgm:pt modelId="{F11F06B7-1229-43F7-B965-BF2AECE6637A}" type="pres">
      <dgm:prSet presAssocID="{92A2E1F0-57A0-464C-8292-8E38E112E318}" presName="cycle" presStyleCnt="0"/>
      <dgm:spPr/>
    </dgm:pt>
    <dgm:pt modelId="{9DE596A7-94C9-4039-8EC4-6DBC8C9B5244}" type="pres">
      <dgm:prSet presAssocID="{92A2E1F0-57A0-464C-8292-8E38E112E318}" presName="srcNode" presStyleLbl="node1" presStyleIdx="0" presStyleCnt="5"/>
      <dgm:spPr/>
    </dgm:pt>
    <dgm:pt modelId="{B47D4058-4728-49EC-8635-DD9F0D63506B}" type="pres">
      <dgm:prSet presAssocID="{92A2E1F0-57A0-464C-8292-8E38E112E318}" presName="conn" presStyleLbl="parChTrans1D2" presStyleIdx="0" presStyleCnt="1"/>
      <dgm:spPr/>
    </dgm:pt>
    <dgm:pt modelId="{734D735D-CDB7-4A08-A3BB-26BEA7BE0238}" type="pres">
      <dgm:prSet presAssocID="{92A2E1F0-57A0-464C-8292-8E38E112E318}" presName="extraNode" presStyleLbl="node1" presStyleIdx="0" presStyleCnt="5"/>
      <dgm:spPr/>
    </dgm:pt>
    <dgm:pt modelId="{F0ACD928-4F72-4511-867B-564A2345AE3B}" type="pres">
      <dgm:prSet presAssocID="{92A2E1F0-57A0-464C-8292-8E38E112E318}" presName="dstNode" presStyleLbl="node1" presStyleIdx="0" presStyleCnt="5"/>
      <dgm:spPr/>
    </dgm:pt>
    <dgm:pt modelId="{02B5DA54-FEF0-40A6-9CB0-27A09E19D2A9}" type="pres">
      <dgm:prSet presAssocID="{90192A58-DD83-4A30-8AE0-CF29D442499B}" presName="text_1" presStyleLbl="node1" presStyleIdx="0" presStyleCnt="5" custScaleY="136367">
        <dgm:presLayoutVars>
          <dgm:bulletEnabled val="1"/>
        </dgm:presLayoutVars>
      </dgm:prSet>
      <dgm:spPr>
        <a:prstGeom prst="roundRect">
          <a:avLst/>
        </a:prstGeom>
      </dgm:spPr>
    </dgm:pt>
    <dgm:pt modelId="{1987FE16-62AC-49F2-9720-C53C007DAB19}" type="pres">
      <dgm:prSet presAssocID="{90192A58-DD83-4A30-8AE0-CF29D442499B}" presName="accent_1" presStyleCnt="0"/>
      <dgm:spPr/>
    </dgm:pt>
    <dgm:pt modelId="{288F725F-55CD-4207-862B-A5FFE29031CB}" type="pres">
      <dgm:prSet presAssocID="{90192A58-DD83-4A30-8AE0-CF29D442499B}" presName="accentRepeatNode" presStyleLbl="solidFgAcc1" presStyleIdx="0" presStyleCnt="5"/>
      <dgm:spPr/>
    </dgm:pt>
    <dgm:pt modelId="{0E9D1FE0-0F2E-4773-A302-E6F7E148A4F6}" type="pres">
      <dgm:prSet presAssocID="{90594869-B406-4FB8-A0F7-4E7E65405396}" presName="text_2" presStyleLbl="node1" presStyleIdx="1" presStyleCnt="5" custScaleY="147763">
        <dgm:presLayoutVars>
          <dgm:bulletEnabled val="1"/>
        </dgm:presLayoutVars>
      </dgm:prSet>
      <dgm:spPr>
        <a:prstGeom prst="roundRect">
          <a:avLst/>
        </a:prstGeom>
      </dgm:spPr>
    </dgm:pt>
    <dgm:pt modelId="{CBCE9B90-B82D-45F7-BA7F-813F6FACE14A}" type="pres">
      <dgm:prSet presAssocID="{90594869-B406-4FB8-A0F7-4E7E65405396}" presName="accent_2" presStyleCnt="0"/>
      <dgm:spPr/>
    </dgm:pt>
    <dgm:pt modelId="{CA31583E-BEC5-413C-98EF-81A76F5581B5}" type="pres">
      <dgm:prSet presAssocID="{90594869-B406-4FB8-A0F7-4E7E65405396}" presName="accentRepeatNode" presStyleLbl="solidFgAcc1" presStyleIdx="1" presStyleCnt="5"/>
      <dgm:spPr/>
    </dgm:pt>
    <dgm:pt modelId="{625991CA-6781-4D2B-AFAF-A516902C7015}" type="pres">
      <dgm:prSet presAssocID="{B87F7A4E-CEB7-4FE0-9241-8E9E4995F872}" presName="text_3" presStyleLbl="node1" presStyleIdx="2" presStyleCnt="5" custScaleY="132621">
        <dgm:presLayoutVars>
          <dgm:bulletEnabled val="1"/>
        </dgm:presLayoutVars>
      </dgm:prSet>
      <dgm:spPr>
        <a:prstGeom prst="roundRect">
          <a:avLst/>
        </a:prstGeom>
      </dgm:spPr>
    </dgm:pt>
    <dgm:pt modelId="{B21BFEC7-0C38-4888-9C29-9C50D964C8E3}" type="pres">
      <dgm:prSet presAssocID="{B87F7A4E-CEB7-4FE0-9241-8E9E4995F872}" presName="accent_3" presStyleCnt="0"/>
      <dgm:spPr/>
    </dgm:pt>
    <dgm:pt modelId="{A24D93AE-F882-4891-8096-25C0AB398A2B}" type="pres">
      <dgm:prSet presAssocID="{B87F7A4E-CEB7-4FE0-9241-8E9E4995F872}" presName="accentRepeatNode" presStyleLbl="solidFgAcc1" presStyleIdx="2" presStyleCnt="5"/>
      <dgm:spPr/>
    </dgm:pt>
    <dgm:pt modelId="{9BE1C580-15B0-4D7D-9CC8-E23FC1CA394A}" type="pres">
      <dgm:prSet presAssocID="{524EC1B1-3F1C-441E-B9BC-0EBF359E648C}" presName="text_4" presStyleLbl="node1" presStyleIdx="3" presStyleCnt="5" custScaleY="140443">
        <dgm:presLayoutVars>
          <dgm:bulletEnabled val="1"/>
        </dgm:presLayoutVars>
      </dgm:prSet>
      <dgm:spPr>
        <a:prstGeom prst="roundRect">
          <a:avLst/>
        </a:prstGeom>
      </dgm:spPr>
    </dgm:pt>
    <dgm:pt modelId="{4CD4EF3E-0A64-4D82-9E98-D529FCDB7EC3}" type="pres">
      <dgm:prSet presAssocID="{524EC1B1-3F1C-441E-B9BC-0EBF359E648C}" presName="accent_4" presStyleCnt="0"/>
      <dgm:spPr/>
    </dgm:pt>
    <dgm:pt modelId="{2A33643F-6FBB-493E-8B62-1ABEAB3B46E8}" type="pres">
      <dgm:prSet presAssocID="{524EC1B1-3F1C-441E-B9BC-0EBF359E648C}" presName="accentRepeatNode" presStyleLbl="solidFgAcc1" presStyleIdx="3" presStyleCnt="5"/>
      <dgm:spPr/>
    </dgm:pt>
    <dgm:pt modelId="{4A64E6E7-488C-40B6-BD0D-62BA0918667D}" type="pres">
      <dgm:prSet presAssocID="{C414E5E5-F9C1-4788-9579-DE7F73AFB5E5}" presName="text_5" presStyleLbl="node1" presStyleIdx="4" presStyleCnt="5" custScaleY="129894">
        <dgm:presLayoutVars>
          <dgm:bulletEnabled val="1"/>
        </dgm:presLayoutVars>
      </dgm:prSet>
      <dgm:spPr/>
    </dgm:pt>
    <dgm:pt modelId="{AE77A2E7-AE63-48EB-BCC6-7552C16227AD}" type="pres">
      <dgm:prSet presAssocID="{C414E5E5-F9C1-4788-9579-DE7F73AFB5E5}" presName="accent_5" presStyleCnt="0"/>
      <dgm:spPr/>
    </dgm:pt>
    <dgm:pt modelId="{849A7DAF-1126-42A0-A07B-AAF8BE878A1E}" type="pres">
      <dgm:prSet presAssocID="{C414E5E5-F9C1-4788-9579-DE7F73AFB5E5}" presName="accentRepeatNode" presStyleLbl="solidFgAcc1" presStyleIdx="4" presStyleCnt="5"/>
      <dgm:spPr/>
    </dgm:pt>
  </dgm:ptLst>
  <dgm:cxnLst>
    <dgm:cxn modelId="{10EE0806-26D5-41BA-9404-A9D1C27D8F75}" type="presOf" srcId="{524EC1B1-3F1C-441E-B9BC-0EBF359E648C}" destId="{9BE1C580-15B0-4D7D-9CC8-E23FC1CA394A}" srcOrd="0" destOrd="0" presId="urn:microsoft.com/office/officeart/2008/layout/VerticalCurvedList"/>
    <dgm:cxn modelId="{6063D11B-E88D-40D9-B463-2A5E5C3EF300}" type="presOf" srcId="{C414E5E5-F9C1-4788-9579-DE7F73AFB5E5}" destId="{4A64E6E7-488C-40B6-BD0D-62BA0918667D}" srcOrd="0" destOrd="0" presId="urn:microsoft.com/office/officeart/2008/layout/VerticalCurvedList"/>
    <dgm:cxn modelId="{D0989E22-0F23-4D9D-A674-9D13F6FF06F6}" type="presOf" srcId="{92A2E1F0-57A0-464C-8292-8E38E112E318}" destId="{517811AE-CDEA-4F67-9976-3D19511076D1}" srcOrd="0" destOrd="0" presId="urn:microsoft.com/office/officeart/2008/layout/VerticalCurvedList"/>
    <dgm:cxn modelId="{696F8C2A-3DC1-4FBD-84BE-334365FA4EFA}" srcId="{92A2E1F0-57A0-464C-8292-8E38E112E318}" destId="{B87F7A4E-CEB7-4FE0-9241-8E9E4995F872}" srcOrd="2" destOrd="0" parTransId="{8256C41D-D7D6-4B02-AA00-2D712DA667C8}" sibTransId="{905EF81B-9003-4881-BF91-7078868BDDE0}"/>
    <dgm:cxn modelId="{119A612E-CDD4-474D-97F3-5B4D8DA55459}" srcId="{92A2E1F0-57A0-464C-8292-8E38E112E318}" destId="{90594869-B406-4FB8-A0F7-4E7E65405396}" srcOrd="1" destOrd="0" parTransId="{D827CED8-8473-4A0B-8DA3-4E5866C17CD9}" sibTransId="{052CBC12-C789-41D3-AED7-6000081CBB39}"/>
    <dgm:cxn modelId="{F4BA5330-55E5-4A8B-A757-AA6F960D918B}" srcId="{92A2E1F0-57A0-464C-8292-8E38E112E318}" destId="{90192A58-DD83-4A30-8AE0-CF29D442499B}" srcOrd="0" destOrd="0" parTransId="{7ADC4CED-4C84-4ED9-9031-74196B3486EB}" sibTransId="{C8BF0655-039B-4082-B663-D16F9D3156D1}"/>
    <dgm:cxn modelId="{FFE01370-73FE-4CA9-8141-4CDC4FC686BA}" srcId="{92A2E1F0-57A0-464C-8292-8E38E112E318}" destId="{524EC1B1-3F1C-441E-B9BC-0EBF359E648C}" srcOrd="3" destOrd="0" parTransId="{46F9113B-037B-424C-A88A-A77244535389}" sibTransId="{42537ECC-84B2-4DBE-91E7-BA941E870CDF}"/>
    <dgm:cxn modelId="{2BE0CF73-E704-46BA-96DF-ECD4CC20958A}" srcId="{92A2E1F0-57A0-464C-8292-8E38E112E318}" destId="{C414E5E5-F9C1-4788-9579-DE7F73AFB5E5}" srcOrd="4" destOrd="0" parTransId="{32DAB1CA-736F-4CC6-9461-EAF905014B26}" sibTransId="{82A85910-B158-40C4-96D3-6CCE92907040}"/>
    <dgm:cxn modelId="{4017F55A-6F06-47DE-98B7-E68FF6F1D14F}" type="presOf" srcId="{90594869-B406-4FB8-A0F7-4E7E65405396}" destId="{0E9D1FE0-0F2E-4773-A302-E6F7E148A4F6}" srcOrd="0" destOrd="0" presId="urn:microsoft.com/office/officeart/2008/layout/VerticalCurvedList"/>
    <dgm:cxn modelId="{137A8495-0C28-4819-8937-E3EBDA6975B4}" type="presOf" srcId="{B87F7A4E-CEB7-4FE0-9241-8E9E4995F872}" destId="{625991CA-6781-4D2B-AFAF-A516902C7015}" srcOrd="0" destOrd="0" presId="urn:microsoft.com/office/officeart/2008/layout/VerticalCurvedList"/>
    <dgm:cxn modelId="{D3751499-32D8-404D-A32C-6A36454E2107}" type="presOf" srcId="{90192A58-DD83-4A30-8AE0-CF29D442499B}" destId="{02B5DA54-FEF0-40A6-9CB0-27A09E19D2A9}" srcOrd="0" destOrd="0" presId="urn:microsoft.com/office/officeart/2008/layout/VerticalCurvedList"/>
    <dgm:cxn modelId="{36EB12F9-F6A3-4061-AF06-E4CF81689E23}" type="presOf" srcId="{C8BF0655-039B-4082-B663-D16F9D3156D1}" destId="{B47D4058-4728-49EC-8635-DD9F0D63506B}" srcOrd="0" destOrd="0" presId="urn:microsoft.com/office/officeart/2008/layout/VerticalCurvedList"/>
    <dgm:cxn modelId="{17C09981-4CE5-48D6-B4C7-952F495F654F}" type="presParOf" srcId="{517811AE-CDEA-4F67-9976-3D19511076D1}" destId="{825626BE-81B7-4BB8-865C-C01010FDEED8}" srcOrd="0" destOrd="0" presId="urn:microsoft.com/office/officeart/2008/layout/VerticalCurvedList"/>
    <dgm:cxn modelId="{AF453F5A-67AD-4CB6-9BAF-7B75B9AD20F6}" type="presParOf" srcId="{825626BE-81B7-4BB8-865C-C01010FDEED8}" destId="{F11F06B7-1229-43F7-B965-BF2AECE6637A}" srcOrd="0" destOrd="0" presId="urn:microsoft.com/office/officeart/2008/layout/VerticalCurvedList"/>
    <dgm:cxn modelId="{57731D75-4F1D-4CE3-B3FD-B348881CCAC2}" type="presParOf" srcId="{F11F06B7-1229-43F7-B965-BF2AECE6637A}" destId="{9DE596A7-94C9-4039-8EC4-6DBC8C9B5244}" srcOrd="0" destOrd="0" presId="urn:microsoft.com/office/officeart/2008/layout/VerticalCurvedList"/>
    <dgm:cxn modelId="{AD1BCE89-42F5-4C8E-9634-E5617C55812F}" type="presParOf" srcId="{F11F06B7-1229-43F7-B965-BF2AECE6637A}" destId="{B47D4058-4728-49EC-8635-DD9F0D63506B}" srcOrd="1" destOrd="0" presId="urn:microsoft.com/office/officeart/2008/layout/VerticalCurvedList"/>
    <dgm:cxn modelId="{A31A98D6-B4B1-427C-8DCE-0D5027B78E94}" type="presParOf" srcId="{F11F06B7-1229-43F7-B965-BF2AECE6637A}" destId="{734D735D-CDB7-4A08-A3BB-26BEA7BE0238}" srcOrd="2" destOrd="0" presId="urn:microsoft.com/office/officeart/2008/layout/VerticalCurvedList"/>
    <dgm:cxn modelId="{5034283D-BFBD-4358-A683-E06B106BB0F2}" type="presParOf" srcId="{F11F06B7-1229-43F7-B965-BF2AECE6637A}" destId="{F0ACD928-4F72-4511-867B-564A2345AE3B}" srcOrd="3" destOrd="0" presId="urn:microsoft.com/office/officeart/2008/layout/VerticalCurvedList"/>
    <dgm:cxn modelId="{03490FFE-A129-4765-A184-F4961202E99C}" type="presParOf" srcId="{825626BE-81B7-4BB8-865C-C01010FDEED8}" destId="{02B5DA54-FEF0-40A6-9CB0-27A09E19D2A9}" srcOrd="1" destOrd="0" presId="urn:microsoft.com/office/officeart/2008/layout/VerticalCurvedList"/>
    <dgm:cxn modelId="{4F5B9B69-1FC9-48D0-91F8-97F7FC305C64}" type="presParOf" srcId="{825626BE-81B7-4BB8-865C-C01010FDEED8}" destId="{1987FE16-62AC-49F2-9720-C53C007DAB19}" srcOrd="2" destOrd="0" presId="urn:microsoft.com/office/officeart/2008/layout/VerticalCurvedList"/>
    <dgm:cxn modelId="{F68AFDBF-9999-47C8-ADDF-CAA96883C0BF}" type="presParOf" srcId="{1987FE16-62AC-49F2-9720-C53C007DAB19}" destId="{288F725F-55CD-4207-862B-A5FFE29031CB}" srcOrd="0" destOrd="0" presId="urn:microsoft.com/office/officeart/2008/layout/VerticalCurvedList"/>
    <dgm:cxn modelId="{CAECB0F1-FD5E-4FA2-8D94-CB309B218DED}" type="presParOf" srcId="{825626BE-81B7-4BB8-865C-C01010FDEED8}" destId="{0E9D1FE0-0F2E-4773-A302-E6F7E148A4F6}" srcOrd="3" destOrd="0" presId="urn:microsoft.com/office/officeart/2008/layout/VerticalCurvedList"/>
    <dgm:cxn modelId="{527201A7-7D30-4755-86C8-5A3D6F8AC05B}" type="presParOf" srcId="{825626BE-81B7-4BB8-865C-C01010FDEED8}" destId="{CBCE9B90-B82D-45F7-BA7F-813F6FACE14A}" srcOrd="4" destOrd="0" presId="urn:microsoft.com/office/officeart/2008/layout/VerticalCurvedList"/>
    <dgm:cxn modelId="{CC96B79E-033D-4EAB-9185-7185B865277B}" type="presParOf" srcId="{CBCE9B90-B82D-45F7-BA7F-813F6FACE14A}" destId="{CA31583E-BEC5-413C-98EF-81A76F5581B5}" srcOrd="0" destOrd="0" presId="urn:microsoft.com/office/officeart/2008/layout/VerticalCurvedList"/>
    <dgm:cxn modelId="{589A01EF-5BEE-4E31-A6F4-1BCA63815983}" type="presParOf" srcId="{825626BE-81B7-4BB8-865C-C01010FDEED8}" destId="{625991CA-6781-4D2B-AFAF-A516902C7015}" srcOrd="5" destOrd="0" presId="urn:microsoft.com/office/officeart/2008/layout/VerticalCurvedList"/>
    <dgm:cxn modelId="{FD8E2385-27D0-4162-B2A8-F686C4CA8255}" type="presParOf" srcId="{825626BE-81B7-4BB8-865C-C01010FDEED8}" destId="{B21BFEC7-0C38-4888-9C29-9C50D964C8E3}" srcOrd="6" destOrd="0" presId="urn:microsoft.com/office/officeart/2008/layout/VerticalCurvedList"/>
    <dgm:cxn modelId="{A17D2113-77D8-4996-9829-09B9DCF14AFA}" type="presParOf" srcId="{B21BFEC7-0C38-4888-9C29-9C50D964C8E3}" destId="{A24D93AE-F882-4891-8096-25C0AB398A2B}" srcOrd="0" destOrd="0" presId="urn:microsoft.com/office/officeart/2008/layout/VerticalCurvedList"/>
    <dgm:cxn modelId="{8B212CC9-BCE5-489D-9BCF-3D7B413F8B1C}" type="presParOf" srcId="{825626BE-81B7-4BB8-865C-C01010FDEED8}" destId="{9BE1C580-15B0-4D7D-9CC8-E23FC1CA394A}" srcOrd="7" destOrd="0" presId="urn:microsoft.com/office/officeart/2008/layout/VerticalCurvedList"/>
    <dgm:cxn modelId="{1A8DFA1A-98C5-4E35-BAB9-07BA4221C61D}" type="presParOf" srcId="{825626BE-81B7-4BB8-865C-C01010FDEED8}" destId="{4CD4EF3E-0A64-4D82-9E98-D529FCDB7EC3}" srcOrd="8" destOrd="0" presId="urn:microsoft.com/office/officeart/2008/layout/VerticalCurvedList"/>
    <dgm:cxn modelId="{26F859A8-0E73-4098-B735-80EF0E331C31}" type="presParOf" srcId="{4CD4EF3E-0A64-4D82-9E98-D529FCDB7EC3}" destId="{2A33643F-6FBB-493E-8B62-1ABEAB3B46E8}" srcOrd="0" destOrd="0" presId="urn:microsoft.com/office/officeart/2008/layout/VerticalCurvedList"/>
    <dgm:cxn modelId="{D44674B3-57D8-4C28-8B0A-1F2DE9571A4D}" type="presParOf" srcId="{825626BE-81B7-4BB8-865C-C01010FDEED8}" destId="{4A64E6E7-488C-40B6-BD0D-62BA0918667D}" srcOrd="9" destOrd="0" presId="urn:microsoft.com/office/officeart/2008/layout/VerticalCurvedList"/>
    <dgm:cxn modelId="{B0D7BD1A-8159-4C7E-8FAE-A6C58EF3A90F}" type="presParOf" srcId="{825626BE-81B7-4BB8-865C-C01010FDEED8}" destId="{AE77A2E7-AE63-48EB-BCC6-7552C16227AD}" srcOrd="10" destOrd="0" presId="urn:microsoft.com/office/officeart/2008/layout/VerticalCurvedList"/>
    <dgm:cxn modelId="{54D5261A-57B7-4C80-A2DF-29C14A7697EB}" type="presParOf" srcId="{AE77A2E7-AE63-48EB-BCC6-7552C16227AD}" destId="{849A7DAF-1126-42A0-A07B-AAF8BE878A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832728-2C76-4563-A0A9-5485523CBC1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093FBB-E87B-4411-9D1C-E656F10A7ADA}" type="pres">
      <dgm:prSet presAssocID="{45832728-2C76-4563-A0A9-5485523CBC1D}" presName="Name0" presStyleCnt="0">
        <dgm:presLayoutVars>
          <dgm:dir/>
          <dgm:animLvl val="lvl"/>
          <dgm:resizeHandles/>
        </dgm:presLayoutVars>
      </dgm:prSet>
      <dgm:spPr/>
    </dgm:pt>
  </dgm:ptLst>
  <dgm:cxnLst>
    <dgm:cxn modelId="{D6C1CA48-6203-451A-845D-02E0E1788740}" type="presOf" srcId="{45832728-2C76-4563-A0A9-5485523CBC1D}" destId="{52093FBB-E87B-4411-9D1C-E656F10A7ADA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D21BB5-C83B-4016-A768-65243883A8B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31ABD-5DB8-4915-BDAB-B8A7B5E0EB9A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aseline="0" dirty="0">
              <a:solidFill>
                <a:schemeClr val="tx1"/>
              </a:solidFill>
              <a:latin typeface="Times New Roman" panose="02020603050405020304" pitchFamily="18" charset="0"/>
            </a:rPr>
            <a:t>Оценка эффективности реализации Программы в 2021 году  </a:t>
          </a:r>
        </a:p>
      </dgm:t>
    </dgm:pt>
    <dgm:pt modelId="{05C0612D-BA7B-4A2F-9C03-C979F2BE6028}" type="parTrans" cxnId="{7909E4E6-B558-462C-B50B-DB68A13137B7}">
      <dgm:prSet/>
      <dgm:spPr/>
      <dgm:t>
        <a:bodyPr/>
        <a:lstStyle/>
        <a:p>
          <a:endParaRPr lang="ru-RU"/>
        </a:p>
      </dgm:t>
    </dgm:pt>
    <dgm:pt modelId="{41581E51-167C-4A0B-A68C-52961EF10C43}" type="sibTrans" cxnId="{7909E4E6-B558-462C-B50B-DB68A13137B7}">
      <dgm:prSet/>
      <dgm:spPr/>
      <dgm:t>
        <a:bodyPr/>
        <a:lstStyle/>
        <a:p>
          <a:endParaRPr lang="ru-RU"/>
        </a:p>
      </dgm:t>
    </dgm:pt>
    <dgm:pt modelId="{25A0C5E2-CEDC-438D-A7EB-F47A825E473A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aseline="0" dirty="0">
              <a:latin typeface="Times New Roman" panose="02020603050405020304" pitchFamily="18" charset="0"/>
            </a:rPr>
            <a:t>эффективный уровень реализации муниципальной программы в отчётном периоде</a:t>
          </a:r>
        </a:p>
      </dgm:t>
    </dgm:pt>
    <dgm:pt modelId="{ED94EC61-8484-418D-9D3F-2107181CE7F2}" type="parTrans" cxnId="{69CC3E0A-E145-4AA6-A0B7-35B5439CB595}">
      <dgm:prSet/>
      <dgm:spPr/>
      <dgm:t>
        <a:bodyPr/>
        <a:lstStyle/>
        <a:p>
          <a:endParaRPr lang="ru-RU"/>
        </a:p>
      </dgm:t>
    </dgm:pt>
    <dgm:pt modelId="{D4E97A7F-0FFE-4406-A388-169BEB187A4C}" type="sibTrans" cxnId="{69CC3E0A-E145-4AA6-A0B7-35B5439CB595}">
      <dgm:prSet/>
      <dgm:spPr/>
      <dgm:t>
        <a:bodyPr/>
        <a:lstStyle/>
        <a:p>
          <a:endParaRPr lang="ru-RU"/>
        </a:p>
      </dgm:t>
    </dgm:pt>
    <dgm:pt modelId="{80FCFEEC-9DDA-499C-887F-23EDB1EF768B}" type="pres">
      <dgm:prSet presAssocID="{E1D21BB5-C83B-4016-A768-65243883A8BF}" presName="Name0" presStyleCnt="0">
        <dgm:presLayoutVars>
          <dgm:dir/>
          <dgm:animLvl val="lvl"/>
          <dgm:resizeHandles val="exact"/>
        </dgm:presLayoutVars>
      </dgm:prSet>
      <dgm:spPr/>
    </dgm:pt>
    <dgm:pt modelId="{53BAF498-66E8-4AC2-B931-D0243BFA5212}" type="pres">
      <dgm:prSet presAssocID="{37E31ABD-5DB8-4915-BDAB-B8A7B5E0EB9A}" presName="linNode" presStyleCnt="0"/>
      <dgm:spPr/>
    </dgm:pt>
    <dgm:pt modelId="{FC62DA2F-8EDF-461B-A889-7B10C1DDCD89}" type="pres">
      <dgm:prSet presAssocID="{37E31ABD-5DB8-4915-BDAB-B8A7B5E0EB9A}" presName="parentText" presStyleLbl="node1" presStyleIdx="0" presStyleCnt="1" custLinFactNeighborY="-2953">
        <dgm:presLayoutVars>
          <dgm:chMax val="1"/>
          <dgm:bulletEnabled val="1"/>
        </dgm:presLayoutVars>
      </dgm:prSet>
      <dgm:spPr/>
    </dgm:pt>
    <dgm:pt modelId="{491CE018-7154-4FCB-B140-20C9CEEE7AA0}" type="pres">
      <dgm:prSet presAssocID="{37E31ABD-5DB8-4915-BDAB-B8A7B5E0EB9A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69CC3E0A-E145-4AA6-A0B7-35B5439CB595}" srcId="{37E31ABD-5DB8-4915-BDAB-B8A7B5E0EB9A}" destId="{25A0C5E2-CEDC-438D-A7EB-F47A825E473A}" srcOrd="0" destOrd="0" parTransId="{ED94EC61-8484-418D-9D3F-2107181CE7F2}" sibTransId="{D4E97A7F-0FFE-4406-A388-169BEB187A4C}"/>
    <dgm:cxn modelId="{E26A072B-8CD4-4758-AC16-414D52A0E125}" type="presOf" srcId="{25A0C5E2-CEDC-438D-A7EB-F47A825E473A}" destId="{491CE018-7154-4FCB-B140-20C9CEEE7AA0}" srcOrd="0" destOrd="0" presId="urn:microsoft.com/office/officeart/2005/8/layout/vList5"/>
    <dgm:cxn modelId="{C75B5B33-A6D5-4D9A-9A76-BB9910810887}" type="presOf" srcId="{37E31ABD-5DB8-4915-BDAB-B8A7B5E0EB9A}" destId="{FC62DA2F-8EDF-461B-A889-7B10C1DDCD89}" srcOrd="0" destOrd="0" presId="urn:microsoft.com/office/officeart/2005/8/layout/vList5"/>
    <dgm:cxn modelId="{C179DB66-927E-424A-8E13-B0BB67D2DB38}" type="presOf" srcId="{E1D21BB5-C83B-4016-A768-65243883A8BF}" destId="{80FCFEEC-9DDA-499C-887F-23EDB1EF768B}" srcOrd="0" destOrd="0" presId="urn:microsoft.com/office/officeart/2005/8/layout/vList5"/>
    <dgm:cxn modelId="{7909E4E6-B558-462C-B50B-DB68A13137B7}" srcId="{E1D21BB5-C83B-4016-A768-65243883A8BF}" destId="{37E31ABD-5DB8-4915-BDAB-B8A7B5E0EB9A}" srcOrd="0" destOrd="0" parTransId="{05C0612D-BA7B-4A2F-9C03-C979F2BE6028}" sibTransId="{41581E51-167C-4A0B-A68C-52961EF10C43}"/>
    <dgm:cxn modelId="{2F19D95A-D7DA-4FDD-929A-0937C1AD1A82}" type="presParOf" srcId="{80FCFEEC-9DDA-499C-887F-23EDB1EF768B}" destId="{53BAF498-66E8-4AC2-B931-D0243BFA5212}" srcOrd="0" destOrd="0" presId="urn:microsoft.com/office/officeart/2005/8/layout/vList5"/>
    <dgm:cxn modelId="{5C5D9A9B-1509-4591-9948-E648B81DF484}" type="presParOf" srcId="{53BAF498-66E8-4AC2-B931-D0243BFA5212}" destId="{FC62DA2F-8EDF-461B-A889-7B10C1DDCD89}" srcOrd="0" destOrd="0" presId="urn:microsoft.com/office/officeart/2005/8/layout/vList5"/>
    <dgm:cxn modelId="{6DA3951D-46A0-4BA8-B65A-4F6D0B581E75}" type="presParOf" srcId="{53BAF498-66E8-4AC2-B931-D0243BFA5212}" destId="{491CE018-7154-4FCB-B140-20C9CEEE7A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B5F75-E492-4E4F-93FA-A14D66CBAB9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2844E0-D2EE-4BF3-891D-766A4BE99C37}">
      <dgm:prSet phldrT="[Текст]"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1 «Создание условий для безопасного и комфортного проживания граждан в многоквартирных домах»</a:t>
          </a:r>
        </a:p>
      </dgm:t>
    </dgm:pt>
    <dgm:pt modelId="{C4776BBC-316D-4C17-8782-EAEDDAC97EE7}" type="parTrans" cxnId="{A5722DA1-F154-4B3F-8B20-E53033D7C2CF}">
      <dgm:prSet/>
      <dgm:spPr/>
      <dgm:t>
        <a:bodyPr/>
        <a:lstStyle/>
        <a:p>
          <a:endParaRPr lang="ru-RU"/>
        </a:p>
      </dgm:t>
    </dgm:pt>
    <dgm:pt modelId="{C6E18FA6-084B-406F-B237-5084F11FCEE0}" type="sibTrans" cxnId="{A5722DA1-F154-4B3F-8B20-E53033D7C2CF}">
      <dgm:prSet/>
      <dgm:spPr/>
      <dgm:t>
        <a:bodyPr/>
        <a:lstStyle/>
        <a:p>
          <a:endParaRPr lang="ru-RU"/>
        </a:p>
      </dgm:t>
    </dgm:pt>
    <dgm:pt modelId="{8EA46A07-76E5-4638-B0D2-E51502183649}">
      <dgm:prSet phldrT="[Текст]"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2 «Повышение эффективности, надежности и качества работы  инженерных сетей»</a:t>
          </a:r>
        </a:p>
      </dgm:t>
    </dgm:pt>
    <dgm:pt modelId="{FF6E37CB-C695-4882-A57A-8E17F14AA180}" type="parTrans" cxnId="{76C8C173-AC2A-4FDF-9060-702125F70757}">
      <dgm:prSet/>
      <dgm:spPr/>
      <dgm:t>
        <a:bodyPr/>
        <a:lstStyle/>
        <a:p>
          <a:endParaRPr lang="ru-RU"/>
        </a:p>
      </dgm:t>
    </dgm:pt>
    <dgm:pt modelId="{681CD1BF-6139-4C8E-8B64-BDCC75F056E7}" type="sibTrans" cxnId="{76C8C173-AC2A-4FDF-9060-702125F70757}">
      <dgm:prSet/>
      <dgm:spPr/>
      <dgm:t>
        <a:bodyPr/>
        <a:lstStyle/>
        <a:p>
          <a:endParaRPr lang="ru-RU"/>
        </a:p>
      </dgm:t>
    </dgm:pt>
    <dgm:pt modelId="{0C60B62C-B0CA-49FC-9E69-1722A2C8642F}">
      <dgm:prSet phldrT="[Текст]"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3 «Обеспечение сохранности автомобильных дорог муниципального образования «Северодвинск»</a:t>
          </a:r>
        </a:p>
      </dgm:t>
    </dgm:pt>
    <dgm:pt modelId="{D123346E-EC27-4123-97E8-B07CAD392D26}" type="parTrans" cxnId="{FE1838C2-AFE9-4381-95AF-542371DC9B88}">
      <dgm:prSet/>
      <dgm:spPr/>
      <dgm:t>
        <a:bodyPr/>
        <a:lstStyle/>
        <a:p>
          <a:endParaRPr lang="ru-RU"/>
        </a:p>
      </dgm:t>
    </dgm:pt>
    <dgm:pt modelId="{F1218B56-3CA3-4585-96B9-39CE8437E675}" type="sibTrans" cxnId="{FE1838C2-AFE9-4381-95AF-542371DC9B88}">
      <dgm:prSet/>
      <dgm:spPr/>
      <dgm:t>
        <a:bodyPr/>
        <a:lstStyle/>
        <a:p>
          <a:endParaRPr lang="ru-RU"/>
        </a:p>
      </dgm:t>
    </dgm:pt>
    <dgm:pt modelId="{9460212C-E02E-4202-92BE-EC70A3C45D8F}">
      <dgm:prSet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4 «Благоустройство территории муниципального образования «Северодвинск»</a:t>
          </a:r>
        </a:p>
      </dgm:t>
    </dgm:pt>
    <dgm:pt modelId="{E0E95A04-2598-47E7-B207-866E735D4328}" type="parTrans" cxnId="{56B6912A-54E5-4719-B7A9-5E1176D60F26}">
      <dgm:prSet/>
      <dgm:spPr/>
      <dgm:t>
        <a:bodyPr/>
        <a:lstStyle/>
        <a:p>
          <a:endParaRPr lang="ru-RU"/>
        </a:p>
      </dgm:t>
    </dgm:pt>
    <dgm:pt modelId="{F7842E61-6A35-4A8D-A7A4-5A3C804B7477}" type="sibTrans" cxnId="{56B6912A-54E5-4719-B7A9-5E1176D60F26}">
      <dgm:prSet/>
      <dgm:spPr/>
      <dgm:t>
        <a:bodyPr/>
        <a:lstStyle/>
        <a:p>
          <a:endParaRPr lang="ru-RU"/>
        </a:p>
      </dgm:t>
    </dgm:pt>
    <dgm:pt modelId="{BA71A470-70E6-43E2-8701-7D2CFAA8C625}">
      <dgm:prSet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5 «Организация транспортного обслуживания населения Северодвинска»</a:t>
          </a:r>
        </a:p>
      </dgm:t>
    </dgm:pt>
    <dgm:pt modelId="{A246E666-404F-446D-821D-1953C52616E4}" type="parTrans" cxnId="{0DAE8202-91AA-4743-AE0B-9ECB17C6D275}">
      <dgm:prSet/>
      <dgm:spPr/>
      <dgm:t>
        <a:bodyPr/>
        <a:lstStyle/>
        <a:p>
          <a:endParaRPr lang="ru-RU"/>
        </a:p>
      </dgm:t>
    </dgm:pt>
    <dgm:pt modelId="{1D0B9646-2C18-48F9-A9C1-77A87E238A08}" type="sibTrans" cxnId="{0DAE8202-91AA-4743-AE0B-9ECB17C6D275}">
      <dgm:prSet/>
      <dgm:spPr/>
      <dgm:t>
        <a:bodyPr/>
        <a:lstStyle/>
        <a:p>
          <a:endParaRPr lang="ru-RU"/>
        </a:p>
      </dgm:t>
    </dgm:pt>
    <dgm:pt modelId="{84C0802D-C7FC-4643-A091-FD219471F9F4}" type="pres">
      <dgm:prSet presAssocID="{A17B5F75-E492-4E4F-93FA-A14D66CBAB97}" presName="linear" presStyleCnt="0">
        <dgm:presLayoutVars>
          <dgm:dir/>
          <dgm:animLvl val="lvl"/>
          <dgm:resizeHandles val="exact"/>
        </dgm:presLayoutVars>
      </dgm:prSet>
      <dgm:spPr/>
    </dgm:pt>
    <dgm:pt modelId="{832FFC08-D2AF-40F8-BEE2-C45C033AD0DA}" type="pres">
      <dgm:prSet presAssocID="{492844E0-D2EE-4BF3-891D-766A4BE99C37}" presName="parentLin" presStyleCnt="0"/>
      <dgm:spPr/>
    </dgm:pt>
    <dgm:pt modelId="{AFA1DCE3-2D0A-4747-938C-B4864DDAC30C}" type="pres">
      <dgm:prSet presAssocID="{492844E0-D2EE-4BF3-891D-766A4BE99C37}" presName="parentLeftMargin" presStyleLbl="node1" presStyleIdx="0" presStyleCnt="5"/>
      <dgm:spPr/>
    </dgm:pt>
    <dgm:pt modelId="{944F7408-4E7F-45CE-848F-370B196A0E07}" type="pres">
      <dgm:prSet presAssocID="{492844E0-D2EE-4BF3-891D-766A4BE99C37}" presName="parentText" presStyleLbl="node1" presStyleIdx="0" presStyleCnt="5" custScaleX="147237" custScaleY="645953" custLinFactNeighborX="1301" custLinFactNeighborY="0">
        <dgm:presLayoutVars>
          <dgm:chMax val="0"/>
          <dgm:bulletEnabled val="1"/>
        </dgm:presLayoutVars>
      </dgm:prSet>
      <dgm:spPr/>
    </dgm:pt>
    <dgm:pt modelId="{7F90867E-4081-4A53-8E13-D6B5BC8E2ECD}" type="pres">
      <dgm:prSet presAssocID="{492844E0-D2EE-4BF3-891D-766A4BE99C37}" presName="negativeSpace" presStyleCnt="0"/>
      <dgm:spPr/>
    </dgm:pt>
    <dgm:pt modelId="{735346A2-2F89-4896-AF20-2896121DE713}" type="pres">
      <dgm:prSet presAssocID="{492844E0-D2EE-4BF3-891D-766A4BE99C37}" presName="childText" presStyleLbl="conFgAcc1" presStyleIdx="0" presStyleCnt="5">
        <dgm:presLayoutVars>
          <dgm:bulletEnabled val="1"/>
        </dgm:presLayoutVars>
      </dgm:prSet>
      <dgm:spPr/>
    </dgm:pt>
    <dgm:pt modelId="{95272A13-AF11-4A42-ABE1-5B1E2B731C4A}" type="pres">
      <dgm:prSet presAssocID="{C6E18FA6-084B-406F-B237-5084F11FCEE0}" presName="spaceBetweenRectangles" presStyleCnt="0"/>
      <dgm:spPr/>
    </dgm:pt>
    <dgm:pt modelId="{0A0EF02B-39CD-45C3-93D8-67DBFFD7E625}" type="pres">
      <dgm:prSet presAssocID="{8EA46A07-76E5-4638-B0D2-E51502183649}" presName="parentLin" presStyleCnt="0"/>
      <dgm:spPr/>
    </dgm:pt>
    <dgm:pt modelId="{ADF418B5-7D34-4491-B7AD-F254DE885E52}" type="pres">
      <dgm:prSet presAssocID="{8EA46A07-76E5-4638-B0D2-E51502183649}" presName="parentLeftMargin" presStyleLbl="node1" presStyleIdx="0" presStyleCnt="5"/>
      <dgm:spPr/>
    </dgm:pt>
    <dgm:pt modelId="{2DD2A1EC-63CE-4D5F-BF0E-647EF837F20D}" type="pres">
      <dgm:prSet presAssocID="{8EA46A07-76E5-4638-B0D2-E51502183649}" presName="parentText" presStyleLbl="node1" presStyleIdx="1" presStyleCnt="5" custScaleX="147237" custScaleY="645953">
        <dgm:presLayoutVars>
          <dgm:chMax val="0"/>
          <dgm:bulletEnabled val="1"/>
        </dgm:presLayoutVars>
      </dgm:prSet>
      <dgm:spPr/>
    </dgm:pt>
    <dgm:pt modelId="{0645A7B1-A670-4578-8170-8A676CBD3261}" type="pres">
      <dgm:prSet presAssocID="{8EA46A07-76E5-4638-B0D2-E51502183649}" presName="negativeSpace" presStyleCnt="0"/>
      <dgm:spPr/>
    </dgm:pt>
    <dgm:pt modelId="{616A1533-066D-43D9-A533-71DD7D90002F}" type="pres">
      <dgm:prSet presAssocID="{8EA46A07-76E5-4638-B0D2-E51502183649}" presName="childText" presStyleLbl="conFgAcc1" presStyleIdx="1" presStyleCnt="5">
        <dgm:presLayoutVars>
          <dgm:bulletEnabled val="1"/>
        </dgm:presLayoutVars>
      </dgm:prSet>
      <dgm:spPr/>
    </dgm:pt>
    <dgm:pt modelId="{9F2EBE4A-39E8-425B-AE68-6278AF5EF3AB}" type="pres">
      <dgm:prSet presAssocID="{681CD1BF-6139-4C8E-8B64-BDCC75F056E7}" presName="spaceBetweenRectangles" presStyleCnt="0"/>
      <dgm:spPr/>
    </dgm:pt>
    <dgm:pt modelId="{AB40793D-4E85-41B8-AA79-440E2E840E8D}" type="pres">
      <dgm:prSet presAssocID="{0C60B62C-B0CA-49FC-9E69-1722A2C8642F}" presName="parentLin" presStyleCnt="0"/>
      <dgm:spPr/>
    </dgm:pt>
    <dgm:pt modelId="{235DF8E0-13D3-44D8-8195-307A62D8FD32}" type="pres">
      <dgm:prSet presAssocID="{0C60B62C-B0CA-49FC-9E69-1722A2C8642F}" presName="parentLeftMargin" presStyleLbl="node1" presStyleIdx="1" presStyleCnt="5"/>
      <dgm:spPr/>
    </dgm:pt>
    <dgm:pt modelId="{780D3CF4-CF72-4FB7-AEEC-5BCC4C061594}" type="pres">
      <dgm:prSet presAssocID="{0C60B62C-B0CA-49FC-9E69-1722A2C8642F}" presName="parentText" presStyleLbl="node1" presStyleIdx="2" presStyleCnt="5" custScaleX="147237" custScaleY="645953">
        <dgm:presLayoutVars>
          <dgm:chMax val="0"/>
          <dgm:bulletEnabled val="1"/>
        </dgm:presLayoutVars>
      </dgm:prSet>
      <dgm:spPr/>
    </dgm:pt>
    <dgm:pt modelId="{E6ABD7D8-7164-46CE-878C-117CAA1185EA}" type="pres">
      <dgm:prSet presAssocID="{0C60B62C-B0CA-49FC-9E69-1722A2C8642F}" presName="negativeSpace" presStyleCnt="0"/>
      <dgm:spPr/>
    </dgm:pt>
    <dgm:pt modelId="{BF9B2F7C-2428-4D06-A113-89CABF7893D2}" type="pres">
      <dgm:prSet presAssocID="{0C60B62C-B0CA-49FC-9E69-1722A2C8642F}" presName="childText" presStyleLbl="conFgAcc1" presStyleIdx="2" presStyleCnt="5">
        <dgm:presLayoutVars>
          <dgm:bulletEnabled val="1"/>
        </dgm:presLayoutVars>
      </dgm:prSet>
      <dgm:spPr/>
    </dgm:pt>
    <dgm:pt modelId="{ECE91271-7620-4AC2-84D4-DF32FC138406}" type="pres">
      <dgm:prSet presAssocID="{F1218B56-3CA3-4585-96B9-39CE8437E675}" presName="spaceBetweenRectangles" presStyleCnt="0"/>
      <dgm:spPr/>
    </dgm:pt>
    <dgm:pt modelId="{679B884D-319B-478A-BA3C-3A2806CCAB8A}" type="pres">
      <dgm:prSet presAssocID="{9460212C-E02E-4202-92BE-EC70A3C45D8F}" presName="parentLin" presStyleCnt="0"/>
      <dgm:spPr/>
    </dgm:pt>
    <dgm:pt modelId="{065F862C-F30F-4B51-B6F1-4A94C347D36B}" type="pres">
      <dgm:prSet presAssocID="{9460212C-E02E-4202-92BE-EC70A3C45D8F}" presName="parentLeftMargin" presStyleLbl="node1" presStyleIdx="2" presStyleCnt="5"/>
      <dgm:spPr/>
    </dgm:pt>
    <dgm:pt modelId="{4277D78E-2E40-4E1C-AF4B-F51DB6B2A2E8}" type="pres">
      <dgm:prSet presAssocID="{9460212C-E02E-4202-92BE-EC70A3C45D8F}" presName="parentText" presStyleLbl="node1" presStyleIdx="3" presStyleCnt="5" custScaleX="147237" custScaleY="645953" custLinFactNeighborX="9662">
        <dgm:presLayoutVars>
          <dgm:chMax val="0"/>
          <dgm:bulletEnabled val="1"/>
        </dgm:presLayoutVars>
      </dgm:prSet>
      <dgm:spPr/>
    </dgm:pt>
    <dgm:pt modelId="{7FB67466-3BDD-4432-B827-29B9C3D70EC5}" type="pres">
      <dgm:prSet presAssocID="{9460212C-E02E-4202-92BE-EC70A3C45D8F}" presName="negativeSpace" presStyleCnt="0"/>
      <dgm:spPr/>
    </dgm:pt>
    <dgm:pt modelId="{403FDBAC-F61C-4466-927E-E211F1E0A908}" type="pres">
      <dgm:prSet presAssocID="{9460212C-E02E-4202-92BE-EC70A3C45D8F}" presName="childText" presStyleLbl="conFgAcc1" presStyleIdx="3" presStyleCnt="5">
        <dgm:presLayoutVars>
          <dgm:bulletEnabled val="1"/>
        </dgm:presLayoutVars>
      </dgm:prSet>
      <dgm:spPr/>
    </dgm:pt>
    <dgm:pt modelId="{7B9400F1-1A99-442B-B9B7-F57431B7F84C}" type="pres">
      <dgm:prSet presAssocID="{F7842E61-6A35-4A8D-A7A4-5A3C804B7477}" presName="spaceBetweenRectangles" presStyleCnt="0"/>
      <dgm:spPr/>
    </dgm:pt>
    <dgm:pt modelId="{1BBFEAE7-2E17-4664-923D-38813C8C5176}" type="pres">
      <dgm:prSet presAssocID="{BA71A470-70E6-43E2-8701-7D2CFAA8C625}" presName="parentLin" presStyleCnt="0"/>
      <dgm:spPr/>
    </dgm:pt>
    <dgm:pt modelId="{7E2AB76A-6809-4AB1-AE28-847CF5394CD2}" type="pres">
      <dgm:prSet presAssocID="{BA71A470-70E6-43E2-8701-7D2CFAA8C625}" presName="parentLeftMargin" presStyleLbl="node1" presStyleIdx="3" presStyleCnt="5"/>
      <dgm:spPr/>
    </dgm:pt>
    <dgm:pt modelId="{1899CC0E-CDD0-495F-BE8A-44E1D1E73E62}" type="pres">
      <dgm:prSet presAssocID="{BA71A470-70E6-43E2-8701-7D2CFAA8C625}" presName="parentText" presStyleLbl="node1" presStyleIdx="4" presStyleCnt="5" custScaleX="147237" custScaleY="645953">
        <dgm:presLayoutVars>
          <dgm:chMax val="0"/>
          <dgm:bulletEnabled val="1"/>
        </dgm:presLayoutVars>
      </dgm:prSet>
      <dgm:spPr/>
    </dgm:pt>
    <dgm:pt modelId="{A9EFE446-FE31-441C-B302-2781A8EFF62A}" type="pres">
      <dgm:prSet presAssocID="{BA71A470-70E6-43E2-8701-7D2CFAA8C625}" presName="negativeSpace" presStyleCnt="0"/>
      <dgm:spPr/>
    </dgm:pt>
    <dgm:pt modelId="{71703B0B-E401-439E-9E1F-18A65A5DCCBC}" type="pres">
      <dgm:prSet presAssocID="{BA71A470-70E6-43E2-8701-7D2CFAA8C62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DAE8202-91AA-4743-AE0B-9ECB17C6D275}" srcId="{A17B5F75-E492-4E4F-93FA-A14D66CBAB97}" destId="{BA71A470-70E6-43E2-8701-7D2CFAA8C625}" srcOrd="4" destOrd="0" parTransId="{A246E666-404F-446D-821D-1953C52616E4}" sibTransId="{1D0B9646-2C18-48F9-A9C1-77A87E238A08}"/>
    <dgm:cxn modelId="{6EF2E60F-21E4-48B7-8D2A-B6F97082CDFE}" type="presOf" srcId="{9460212C-E02E-4202-92BE-EC70A3C45D8F}" destId="{065F862C-F30F-4B51-B6F1-4A94C347D36B}" srcOrd="0" destOrd="0" presId="urn:microsoft.com/office/officeart/2005/8/layout/list1"/>
    <dgm:cxn modelId="{56B6912A-54E5-4719-B7A9-5E1176D60F26}" srcId="{A17B5F75-E492-4E4F-93FA-A14D66CBAB97}" destId="{9460212C-E02E-4202-92BE-EC70A3C45D8F}" srcOrd="3" destOrd="0" parTransId="{E0E95A04-2598-47E7-B207-866E735D4328}" sibTransId="{F7842E61-6A35-4A8D-A7A4-5A3C804B7477}"/>
    <dgm:cxn modelId="{0EFF422D-73FB-44AF-831F-85FBACABFDF6}" type="presOf" srcId="{8EA46A07-76E5-4638-B0D2-E51502183649}" destId="{2DD2A1EC-63CE-4D5F-BF0E-647EF837F20D}" srcOrd="1" destOrd="0" presId="urn:microsoft.com/office/officeart/2005/8/layout/list1"/>
    <dgm:cxn modelId="{C9602739-A2A9-4B73-AE51-2D6FFB8977F9}" type="presOf" srcId="{BA71A470-70E6-43E2-8701-7D2CFAA8C625}" destId="{1899CC0E-CDD0-495F-BE8A-44E1D1E73E62}" srcOrd="1" destOrd="0" presId="urn:microsoft.com/office/officeart/2005/8/layout/list1"/>
    <dgm:cxn modelId="{DB987342-BBF8-4C0A-B3D3-392752E2D01C}" type="presOf" srcId="{BA71A470-70E6-43E2-8701-7D2CFAA8C625}" destId="{7E2AB76A-6809-4AB1-AE28-847CF5394CD2}" srcOrd="0" destOrd="0" presId="urn:microsoft.com/office/officeart/2005/8/layout/list1"/>
    <dgm:cxn modelId="{76C8C173-AC2A-4FDF-9060-702125F70757}" srcId="{A17B5F75-E492-4E4F-93FA-A14D66CBAB97}" destId="{8EA46A07-76E5-4638-B0D2-E51502183649}" srcOrd="1" destOrd="0" parTransId="{FF6E37CB-C695-4882-A57A-8E17F14AA180}" sibTransId="{681CD1BF-6139-4C8E-8B64-BDCC75F056E7}"/>
    <dgm:cxn modelId="{E2BEF475-5D1E-4437-A5AD-991D517E841A}" type="presOf" srcId="{0C60B62C-B0CA-49FC-9E69-1722A2C8642F}" destId="{235DF8E0-13D3-44D8-8195-307A62D8FD32}" srcOrd="0" destOrd="0" presId="urn:microsoft.com/office/officeart/2005/8/layout/list1"/>
    <dgm:cxn modelId="{34926782-B473-407A-BE55-0C5A299C505D}" type="presOf" srcId="{A17B5F75-E492-4E4F-93FA-A14D66CBAB97}" destId="{84C0802D-C7FC-4643-A091-FD219471F9F4}" srcOrd="0" destOrd="0" presId="urn:microsoft.com/office/officeart/2005/8/layout/list1"/>
    <dgm:cxn modelId="{01888F8F-2C71-4A99-945C-E46E783A9672}" type="presOf" srcId="{9460212C-E02E-4202-92BE-EC70A3C45D8F}" destId="{4277D78E-2E40-4E1C-AF4B-F51DB6B2A2E8}" srcOrd="1" destOrd="0" presId="urn:microsoft.com/office/officeart/2005/8/layout/list1"/>
    <dgm:cxn modelId="{A5722DA1-F154-4B3F-8B20-E53033D7C2CF}" srcId="{A17B5F75-E492-4E4F-93FA-A14D66CBAB97}" destId="{492844E0-D2EE-4BF3-891D-766A4BE99C37}" srcOrd="0" destOrd="0" parTransId="{C4776BBC-316D-4C17-8782-EAEDDAC97EE7}" sibTransId="{C6E18FA6-084B-406F-B237-5084F11FCEE0}"/>
    <dgm:cxn modelId="{471281C1-1226-4BD1-8897-C6C1AA421615}" type="presOf" srcId="{492844E0-D2EE-4BF3-891D-766A4BE99C37}" destId="{944F7408-4E7F-45CE-848F-370B196A0E07}" srcOrd="1" destOrd="0" presId="urn:microsoft.com/office/officeart/2005/8/layout/list1"/>
    <dgm:cxn modelId="{FE1838C2-AFE9-4381-95AF-542371DC9B88}" srcId="{A17B5F75-E492-4E4F-93FA-A14D66CBAB97}" destId="{0C60B62C-B0CA-49FC-9E69-1722A2C8642F}" srcOrd="2" destOrd="0" parTransId="{D123346E-EC27-4123-97E8-B07CAD392D26}" sibTransId="{F1218B56-3CA3-4585-96B9-39CE8437E675}"/>
    <dgm:cxn modelId="{B874F9D3-AD27-413F-93AE-FDEF86487667}" type="presOf" srcId="{0C60B62C-B0CA-49FC-9E69-1722A2C8642F}" destId="{780D3CF4-CF72-4FB7-AEEC-5BCC4C061594}" srcOrd="1" destOrd="0" presId="urn:microsoft.com/office/officeart/2005/8/layout/list1"/>
    <dgm:cxn modelId="{E27A0CE0-2821-482D-B493-5F18877BD9E3}" type="presOf" srcId="{8EA46A07-76E5-4638-B0D2-E51502183649}" destId="{ADF418B5-7D34-4491-B7AD-F254DE885E52}" srcOrd="0" destOrd="0" presId="urn:microsoft.com/office/officeart/2005/8/layout/list1"/>
    <dgm:cxn modelId="{C65717ED-C298-4F7A-96D6-8D72AA46D54E}" type="presOf" srcId="{492844E0-D2EE-4BF3-891D-766A4BE99C37}" destId="{AFA1DCE3-2D0A-4747-938C-B4864DDAC30C}" srcOrd="0" destOrd="0" presId="urn:microsoft.com/office/officeart/2005/8/layout/list1"/>
    <dgm:cxn modelId="{F5DB67DF-9086-494A-9E71-10B3DFA452CF}" type="presParOf" srcId="{84C0802D-C7FC-4643-A091-FD219471F9F4}" destId="{832FFC08-D2AF-40F8-BEE2-C45C033AD0DA}" srcOrd="0" destOrd="0" presId="urn:microsoft.com/office/officeart/2005/8/layout/list1"/>
    <dgm:cxn modelId="{3A183636-F565-41D6-8867-5E5ED1CB8C15}" type="presParOf" srcId="{832FFC08-D2AF-40F8-BEE2-C45C033AD0DA}" destId="{AFA1DCE3-2D0A-4747-938C-B4864DDAC30C}" srcOrd="0" destOrd="0" presId="urn:microsoft.com/office/officeart/2005/8/layout/list1"/>
    <dgm:cxn modelId="{9167A087-8067-4BD6-BD5D-16F74C7E7C15}" type="presParOf" srcId="{832FFC08-D2AF-40F8-BEE2-C45C033AD0DA}" destId="{944F7408-4E7F-45CE-848F-370B196A0E07}" srcOrd="1" destOrd="0" presId="urn:microsoft.com/office/officeart/2005/8/layout/list1"/>
    <dgm:cxn modelId="{663FDCE3-38CD-4C8C-A324-AF7794101959}" type="presParOf" srcId="{84C0802D-C7FC-4643-A091-FD219471F9F4}" destId="{7F90867E-4081-4A53-8E13-D6B5BC8E2ECD}" srcOrd="1" destOrd="0" presId="urn:microsoft.com/office/officeart/2005/8/layout/list1"/>
    <dgm:cxn modelId="{18B187BA-7BAB-4D04-B7BA-1E2CD686D4EE}" type="presParOf" srcId="{84C0802D-C7FC-4643-A091-FD219471F9F4}" destId="{735346A2-2F89-4896-AF20-2896121DE713}" srcOrd="2" destOrd="0" presId="urn:microsoft.com/office/officeart/2005/8/layout/list1"/>
    <dgm:cxn modelId="{8A4CD73D-00E2-42FA-8C3B-66C194ECC868}" type="presParOf" srcId="{84C0802D-C7FC-4643-A091-FD219471F9F4}" destId="{95272A13-AF11-4A42-ABE1-5B1E2B731C4A}" srcOrd="3" destOrd="0" presId="urn:microsoft.com/office/officeart/2005/8/layout/list1"/>
    <dgm:cxn modelId="{FA90107A-611C-4F7B-B83F-2E80B748F241}" type="presParOf" srcId="{84C0802D-C7FC-4643-A091-FD219471F9F4}" destId="{0A0EF02B-39CD-45C3-93D8-67DBFFD7E625}" srcOrd="4" destOrd="0" presId="urn:microsoft.com/office/officeart/2005/8/layout/list1"/>
    <dgm:cxn modelId="{B3789887-21D9-4486-8DAC-FE7D317BFF6F}" type="presParOf" srcId="{0A0EF02B-39CD-45C3-93D8-67DBFFD7E625}" destId="{ADF418B5-7D34-4491-B7AD-F254DE885E52}" srcOrd="0" destOrd="0" presId="urn:microsoft.com/office/officeart/2005/8/layout/list1"/>
    <dgm:cxn modelId="{D4C61E0F-45E4-43D0-B635-3C48105EAF7F}" type="presParOf" srcId="{0A0EF02B-39CD-45C3-93D8-67DBFFD7E625}" destId="{2DD2A1EC-63CE-4D5F-BF0E-647EF837F20D}" srcOrd="1" destOrd="0" presId="urn:microsoft.com/office/officeart/2005/8/layout/list1"/>
    <dgm:cxn modelId="{3FCBBE1B-A8CE-4F19-B88B-E8C36984E02F}" type="presParOf" srcId="{84C0802D-C7FC-4643-A091-FD219471F9F4}" destId="{0645A7B1-A670-4578-8170-8A676CBD3261}" srcOrd="5" destOrd="0" presId="urn:microsoft.com/office/officeart/2005/8/layout/list1"/>
    <dgm:cxn modelId="{C50C299D-77FF-443E-83C6-0470DFA760F6}" type="presParOf" srcId="{84C0802D-C7FC-4643-A091-FD219471F9F4}" destId="{616A1533-066D-43D9-A533-71DD7D90002F}" srcOrd="6" destOrd="0" presId="urn:microsoft.com/office/officeart/2005/8/layout/list1"/>
    <dgm:cxn modelId="{7FEA0CA1-5B60-4156-85A9-B8D4DD1B7F88}" type="presParOf" srcId="{84C0802D-C7FC-4643-A091-FD219471F9F4}" destId="{9F2EBE4A-39E8-425B-AE68-6278AF5EF3AB}" srcOrd="7" destOrd="0" presId="urn:microsoft.com/office/officeart/2005/8/layout/list1"/>
    <dgm:cxn modelId="{C68522DB-8336-439F-AD2A-D1BB000DED2F}" type="presParOf" srcId="{84C0802D-C7FC-4643-A091-FD219471F9F4}" destId="{AB40793D-4E85-41B8-AA79-440E2E840E8D}" srcOrd="8" destOrd="0" presId="urn:microsoft.com/office/officeart/2005/8/layout/list1"/>
    <dgm:cxn modelId="{687BCCBF-A248-4B62-B017-A69C26B75220}" type="presParOf" srcId="{AB40793D-4E85-41B8-AA79-440E2E840E8D}" destId="{235DF8E0-13D3-44D8-8195-307A62D8FD32}" srcOrd="0" destOrd="0" presId="urn:microsoft.com/office/officeart/2005/8/layout/list1"/>
    <dgm:cxn modelId="{9AFC979B-6783-41F5-8FB3-5D4175C3F91A}" type="presParOf" srcId="{AB40793D-4E85-41B8-AA79-440E2E840E8D}" destId="{780D3CF4-CF72-4FB7-AEEC-5BCC4C061594}" srcOrd="1" destOrd="0" presId="urn:microsoft.com/office/officeart/2005/8/layout/list1"/>
    <dgm:cxn modelId="{9C2DCDEF-EB05-4D73-992D-79F8C7EB2C08}" type="presParOf" srcId="{84C0802D-C7FC-4643-A091-FD219471F9F4}" destId="{E6ABD7D8-7164-46CE-878C-117CAA1185EA}" srcOrd="9" destOrd="0" presId="urn:microsoft.com/office/officeart/2005/8/layout/list1"/>
    <dgm:cxn modelId="{7D015343-42C0-456D-8525-DB54B846B136}" type="presParOf" srcId="{84C0802D-C7FC-4643-A091-FD219471F9F4}" destId="{BF9B2F7C-2428-4D06-A113-89CABF7893D2}" srcOrd="10" destOrd="0" presId="urn:microsoft.com/office/officeart/2005/8/layout/list1"/>
    <dgm:cxn modelId="{D11C5391-6FB1-455F-B34F-06BD6442C408}" type="presParOf" srcId="{84C0802D-C7FC-4643-A091-FD219471F9F4}" destId="{ECE91271-7620-4AC2-84D4-DF32FC138406}" srcOrd="11" destOrd="0" presId="urn:microsoft.com/office/officeart/2005/8/layout/list1"/>
    <dgm:cxn modelId="{97C81CF1-AABC-47B5-A058-CBBD38DD4879}" type="presParOf" srcId="{84C0802D-C7FC-4643-A091-FD219471F9F4}" destId="{679B884D-319B-478A-BA3C-3A2806CCAB8A}" srcOrd="12" destOrd="0" presId="urn:microsoft.com/office/officeart/2005/8/layout/list1"/>
    <dgm:cxn modelId="{320C6EFA-3703-49B1-94C4-A7C9B07F5EC1}" type="presParOf" srcId="{679B884D-319B-478A-BA3C-3A2806CCAB8A}" destId="{065F862C-F30F-4B51-B6F1-4A94C347D36B}" srcOrd="0" destOrd="0" presId="urn:microsoft.com/office/officeart/2005/8/layout/list1"/>
    <dgm:cxn modelId="{9A63667D-8EFE-4C10-90FB-6BA2998739BE}" type="presParOf" srcId="{679B884D-319B-478A-BA3C-3A2806CCAB8A}" destId="{4277D78E-2E40-4E1C-AF4B-F51DB6B2A2E8}" srcOrd="1" destOrd="0" presId="urn:microsoft.com/office/officeart/2005/8/layout/list1"/>
    <dgm:cxn modelId="{9431D2F6-A910-4D92-8056-C4354E6005CC}" type="presParOf" srcId="{84C0802D-C7FC-4643-A091-FD219471F9F4}" destId="{7FB67466-3BDD-4432-B827-29B9C3D70EC5}" srcOrd="13" destOrd="0" presId="urn:microsoft.com/office/officeart/2005/8/layout/list1"/>
    <dgm:cxn modelId="{B561983E-F724-4576-9462-B697CD128DBD}" type="presParOf" srcId="{84C0802D-C7FC-4643-A091-FD219471F9F4}" destId="{403FDBAC-F61C-4466-927E-E211F1E0A908}" srcOrd="14" destOrd="0" presId="urn:microsoft.com/office/officeart/2005/8/layout/list1"/>
    <dgm:cxn modelId="{41147F1B-64BF-44B3-90FC-3257EFC098A4}" type="presParOf" srcId="{84C0802D-C7FC-4643-A091-FD219471F9F4}" destId="{7B9400F1-1A99-442B-B9B7-F57431B7F84C}" srcOrd="15" destOrd="0" presId="urn:microsoft.com/office/officeart/2005/8/layout/list1"/>
    <dgm:cxn modelId="{3C7BD377-43C1-4FCF-94F5-0034D4C9CBB6}" type="presParOf" srcId="{84C0802D-C7FC-4643-A091-FD219471F9F4}" destId="{1BBFEAE7-2E17-4664-923D-38813C8C5176}" srcOrd="16" destOrd="0" presId="urn:microsoft.com/office/officeart/2005/8/layout/list1"/>
    <dgm:cxn modelId="{1EDC6676-0C81-4320-9E66-C9FC48DD75CF}" type="presParOf" srcId="{1BBFEAE7-2E17-4664-923D-38813C8C5176}" destId="{7E2AB76A-6809-4AB1-AE28-847CF5394CD2}" srcOrd="0" destOrd="0" presId="urn:microsoft.com/office/officeart/2005/8/layout/list1"/>
    <dgm:cxn modelId="{5B6498AD-A5E2-4D04-AFE1-7542B2FB2142}" type="presParOf" srcId="{1BBFEAE7-2E17-4664-923D-38813C8C5176}" destId="{1899CC0E-CDD0-495F-BE8A-44E1D1E73E62}" srcOrd="1" destOrd="0" presId="urn:microsoft.com/office/officeart/2005/8/layout/list1"/>
    <dgm:cxn modelId="{BA14986A-80FE-457F-9212-DFDB1B6BCE42}" type="presParOf" srcId="{84C0802D-C7FC-4643-A091-FD219471F9F4}" destId="{A9EFE446-FE31-441C-B302-2781A8EFF62A}" srcOrd="17" destOrd="0" presId="urn:microsoft.com/office/officeart/2005/8/layout/list1"/>
    <dgm:cxn modelId="{F55571EA-CFB4-43ED-95B7-733863EC6605}" type="presParOf" srcId="{84C0802D-C7FC-4643-A091-FD219471F9F4}" destId="{71703B0B-E401-439E-9E1F-18A65A5DCCB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39B90-FBBF-4AAD-BFB5-E14BC2DC68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71D761-9F16-454F-A364-D5FA63F5166C}">
      <dgm:prSet phldrT="[Текст]"/>
      <dgm:spPr>
        <a:solidFill>
          <a:srgbClr val="FFFFCC"/>
        </a:solidFill>
      </dgm:spPr>
      <dgm:t>
        <a:bodyPr/>
        <a:lstStyle/>
        <a:p>
          <a:endParaRPr lang="ru-RU" dirty="0"/>
        </a:p>
      </dgm:t>
    </dgm:pt>
    <dgm:pt modelId="{EBC1D862-2AEC-4530-B664-8E201208503C}" type="parTrans" cxnId="{5339832C-60AB-4F4E-B73F-0519D12A7DAE}">
      <dgm:prSet/>
      <dgm:spPr/>
      <dgm:t>
        <a:bodyPr/>
        <a:lstStyle/>
        <a:p>
          <a:endParaRPr lang="ru-RU"/>
        </a:p>
      </dgm:t>
    </dgm:pt>
    <dgm:pt modelId="{ED3F62F1-50B7-4A17-99A3-746D89F0176B}" type="sibTrans" cxnId="{5339832C-60AB-4F4E-B73F-0519D12A7DAE}">
      <dgm:prSet/>
      <dgm:spPr/>
      <dgm:t>
        <a:bodyPr/>
        <a:lstStyle/>
        <a:p>
          <a:endParaRPr lang="ru-RU"/>
        </a:p>
      </dgm:t>
    </dgm:pt>
    <dgm:pt modelId="{9BBA0FAD-473B-44D2-B41D-8528E76FEC8C}">
      <dgm:prSet phldrT="[Текст]" phldr="1"/>
      <dgm:spPr>
        <a:solidFill>
          <a:srgbClr val="FFFFCC"/>
        </a:solidFill>
      </dgm:spPr>
      <dgm:t>
        <a:bodyPr/>
        <a:lstStyle/>
        <a:p>
          <a:endParaRPr lang="ru-RU"/>
        </a:p>
      </dgm:t>
    </dgm:pt>
    <dgm:pt modelId="{84BDC39F-2A8D-44D3-A3EA-057122CB23D3}" type="parTrans" cxnId="{DE2F4F35-69B7-4313-B21A-DC340D5F4ABE}">
      <dgm:prSet/>
      <dgm:spPr/>
      <dgm:t>
        <a:bodyPr/>
        <a:lstStyle/>
        <a:p>
          <a:endParaRPr lang="ru-RU"/>
        </a:p>
      </dgm:t>
    </dgm:pt>
    <dgm:pt modelId="{3CE20A7D-243B-4B07-AD3E-1BE958DD466F}" type="sibTrans" cxnId="{DE2F4F35-69B7-4313-B21A-DC340D5F4ABE}">
      <dgm:prSet/>
      <dgm:spPr/>
      <dgm:t>
        <a:bodyPr/>
        <a:lstStyle/>
        <a:p>
          <a:endParaRPr lang="ru-RU"/>
        </a:p>
      </dgm:t>
    </dgm:pt>
    <dgm:pt modelId="{5766DD06-E0B1-42F7-9349-1E35E628A25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Ограничен доступ посторонних лиц в пустующие помещения 3 аварийных МКД</a:t>
          </a:r>
        </a:p>
      </dgm:t>
    </dgm:pt>
    <dgm:pt modelId="{11E237C2-D0C9-45BD-8F4E-47CD6ADFCEE2}" type="parTrans" cxnId="{3D96DA11-452A-460F-BD16-CFC8EFFFC4A4}">
      <dgm:prSet/>
      <dgm:spPr/>
      <dgm:t>
        <a:bodyPr/>
        <a:lstStyle/>
        <a:p>
          <a:endParaRPr lang="ru-RU"/>
        </a:p>
      </dgm:t>
    </dgm:pt>
    <dgm:pt modelId="{DC4A36CF-0EED-417B-A9E2-460BB03B4DEE}" type="sibTrans" cxnId="{3D96DA11-452A-460F-BD16-CFC8EFFFC4A4}">
      <dgm:prSet/>
      <dgm:spPr/>
      <dgm:t>
        <a:bodyPr/>
        <a:lstStyle/>
        <a:p>
          <a:endParaRPr lang="ru-RU"/>
        </a:p>
      </dgm:t>
    </dgm:pt>
    <dgm:pt modelId="{0EBFBACB-D05A-487E-97D0-B9DDE13C64B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Северодвинска участвовала наряду со всеми собственниками в долевом финансировании капитального ремонта общего имущества в 3 МКД по решениям общих собраний собственников помещений домов: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пр. Морской, дом 24,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Первомайская, дом 66,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Полярная, дом 43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2021 году продолжилось выполнение работ по утеплению фасадов панелями «</a:t>
          </a:r>
          <a:r>
            <a:rPr lang="ru-RU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Термолэнд</a:t>
          </a:r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 из средств областного бюджета – 30 %, местного бюджета – 30 %</a:t>
          </a:r>
        </a:p>
      </dgm:t>
    </dgm:pt>
    <dgm:pt modelId="{22EC2DFD-83B2-47E4-B402-07F030707E95}" type="sibTrans" cxnId="{27B615E4-C6B8-4C88-B739-543C674E8C4D}">
      <dgm:prSet/>
      <dgm:spPr/>
      <dgm:t>
        <a:bodyPr/>
        <a:lstStyle/>
        <a:p>
          <a:endParaRPr lang="ru-RU"/>
        </a:p>
      </dgm:t>
    </dgm:pt>
    <dgm:pt modelId="{6ABED8EF-4E92-4094-87A7-2EAA738AEE16}" type="parTrans" cxnId="{27B615E4-C6B8-4C88-B739-543C674E8C4D}">
      <dgm:prSet/>
      <dgm:spPr/>
      <dgm:t>
        <a:bodyPr/>
        <a:lstStyle/>
        <a:p>
          <a:endParaRPr lang="ru-RU"/>
        </a:p>
      </dgm:t>
    </dgm:pt>
    <dgm:pt modelId="{C77E34B8-D0E6-434D-ABF3-B54414B8598B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Обследованы 9 МКД: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пр. Беломорский, дом 17,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 Седова, дом 31,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Торцева, дом 22А,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Водогон, дома 7 и 8,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Республиканская, дом 11А,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Железнодорожная, дом 16/8,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Рябиновая, дом 23,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Станционная, дом 7 </a:t>
          </a:r>
        </a:p>
      </dgm:t>
    </dgm:pt>
    <dgm:pt modelId="{57F71862-EC10-4AA1-A680-FBA97A47217B}" type="sibTrans" cxnId="{3FE25739-3607-4131-845C-8481BF4B97F7}">
      <dgm:prSet/>
      <dgm:spPr/>
      <dgm:t>
        <a:bodyPr/>
        <a:lstStyle/>
        <a:p>
          <a:endParaRPr lang="ru-RU"/>
        </a:p>
      </dgm:t>
    </dgm:pt>
    <dgm:pt modelId="{9B847624-D959-458F-A935-E74B9218FB16}" type="parTrans" cxnId="{3FE25739-3607-4131-845C-8481BF4B97F7}">
      <dgm:prSet/>
      <dgm:spPr/>
      <dgm:t>
        <a:bodyPr/>
        <a:lstStyle/>
        <a:p>
          <a:endParaRPr lang="ru-RU"/>
        </a:p>
      </dgm:t>
    </dgm:pt>
    <dgm:pt modelId="{28390DCF-85B7-4900-A5AA-9BD1A9A3109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охрана 3 аварийных МКД</a:t>
          </a:r>
        </a:p>
      </dgm:t>
    </dgm:pt>
    <dgm:pt modelId="{842930B2-55E8-42E7-AE92-30BFFF4E24DB}" type="parTrans" cxnId="{61B177B5-F53A-4BA7-BA7C-EA447E25AF40}">
      <dgm:prSet/>
      <dgm:spPr/>
      <dgm:t>
        <a:bodyPr/>
        <a:lstStyle/>
        <a:p>
          <a:endParaRPr lang="ru-RU"/>
        </a:p>
      </dgm:t>
    </dgm:pt>
    <dgm:pt modelId="{04BC6290-68B4-40AC-BDC7-144DDA976C30}" type="sibTrans" cxnId="{61B177B5-F53A-4BA7-BA7C-EA447E25AF40}">
      <dgm:prSet/>
      <dgm:spPr/>
      <dgm:t>
        <a:bodyPr/>
        <a:lstStyle/>
        <a:p>
          <a:endParaRPr lang="ru-RU"/>
        </a:p>
      </dgm:t>
    </dgm:pt>
    <dgm:pt modelId="{021CF505-461B-46D8-B6C4-AF7820ADA0EA}">
      <dgm:prSet phldrT="[Текст]"/>
      <dgm:spPr>
        <a:solidFill>
          <a:srgbClr val="FFFFCC"/>
        </a:solidFill>
      </dgm:spPr>
      <dgm:t>
        <a:bodyPr/>
        <a:lstStyle/>
        <a:p>
          <a:br>
            <a:rPr lang="ru-RU" dirty="0"/>
          </a:br>
          <a:br>
            <a:rPr lang="ru-RU" dirty="0"/>
          </a:br>
          <a:endParaRPr lang="ru-RU" dirty="0"/>
        </a:p>
      </dgm:t>
    </dgm:pt>
    <dgm:pt modelId="{0CF5AC8E-111B-43F4-82F4-DF9E2AA5AAE4}" type="sibTrans" cxnId="{988B62C7-8C36-4400-9D15-26BDD281AFAF}">
      <dgm:prSet/>
      <dgm:spPr/>
      <dgm:t>
        <a:bodyPr/>
        <a:lstStyle/>
        <a:p>
          <a:endParaRPr lang="ru-RU"/>
        </a:p>
      </dgm:t>
    </dgm:pt>
    <dgm:pt modelId="{F8888D56-D1E5-44D8-B8ED-C45FD6A862E4}" type="parTrans" cxnId="{988B62C7-8C36-4400-9D15-26BDD281AFAF}">
      <dgm:prSet/>
      <dgm:spPr/>
      <dgm:t>
        <a:bodyPr/>
        <a:lstStyle/>
        <a:p>
          <a:endParaRPr lang="ru-RU"/>
        </a:p>
      </dgm:t>
    </dgm:pt>
    <dgm:pt modelId="{91CDFE1A-BEEF-4FFE-A158-E1035E646B9A}" type="pres">
      <dgm:prSet presAssocID="{6CE39B90-FBBF-4AAD-BFB5-E14BC2DC68FF}" presName="theList" presStyleCnt="0">
        <dgm:presLayoutVars>
          <dgm:dir/>
          <dgm:animLvl val="lvl"/>
          <dgm:resizeHandles val="exact"/>
        </dgm:presLayoutVars>
      </dgm:prSet>
      <dgm:spPr/>
    </dgm:pt>
    <dgm:pt modelId="{15A813E0-F3B7-476D-A3BE-BE9781C380B9}" type="pres">
      <dgm:prSet presAssocID="{6671D761-9F16-454F-A364-D5FA63F5166C}" presName="compNode" presStyleCnt="0"/>
      <dgm:spPr/>
    </dgm:pt>
    <dgm:pt modelId="{FE49B4B4-1482-471E-BA44-6C65705BE95D}" type="pres">
      <dgm:prSet presAssocID="{6671D761-9F16-454F-A364-D5FA63F5166C}" presName="aNode" presStyleLbl="bgShp" presStyleIdx="0" presStyleCnt="3" custLinFactNeighborX="-957" custLinFactNeighborY="6111"/>
      <dgm:spPr/>
    </dgm:pt>
    <dgm:pt modelId="{9A77906A-8ABD-4F0D-9C0A-56483F6938E3}" type="pres">
      <dgm:prSet presAssocID="{6671D761-9F16-454F-A364-D5FA63F5166C}" presName="textNode" presStyleLbl="bgShp" presStyleIdx="0" presStyleCnt="3"/>
      <dgm:spPr/>
    </dgm:pt>
    <dgm:pt modelId="{D59CC9F3-B30A-4BC2-A290-C4EF7CD287EB}" type="pres">
      <dgm:prSet presAssocID="{6671D761-9F16-454F-A364-D5FA63F5166C}" presName="compChildNode" presStyleCnt="0"/>
      <dgm:spPr/>
    </dgm:pt>
    <dgm:pt modelId="{13E348EF-E545-4973-A21C-0CC5311239EF}" type="pres">
      <dgm:prSet presAssocID="{6671D761-9F16-454F-A364-D5FA63F5166C}" presName="theInnerList" presStyleCnt="0"/>
      <dgm:spPr/>
    </dgm:pt>
    <dgm:pt modelId="{14069EC8-CBD5-453C-BCF7-5732F96D84FF}" type="pres">
      <dgm:prSet presAssocID="{C77E34B8-D0E6-434D-ABF3-B54414B8598B}" presName="childNode" presStyleLbl="node1" presStyleIdx="0" presStyleCnt="4" custScaleX="121847" custScaleY="667917" custLinFactY="-96799" custLinFactNeighborX="-162" custLinFactNeighborY="-100000">
        <dgm:presLayoutVars>
          <dgm:bulletEnabled val="1"/>
        </dgm:presLayoutVars>
      </dgm:prSet>
      <dgm:spPr/>
    </dgm:pt>
    <dgm:pt modelId="{2D4DDC1B-F53A-40CE-A1DD-50DFE4E0FB99}" type="pres">
      <dgm:prSet presAssocID="{6671D761-9F16-454F-A364-D5FA63F5166C}" presName="aSpace" presStyleCnt="0"/>
      <dgm:spPr/>
    </dgm:pt>
    <dgm:pt modelId="{D4318BD1-BCF0-4E60-9E99-C820AD63E1D3}" type="pres">
      <dgm:prSet presAssocID="{021CF505-461B-46D8-B6C4-AF7820ADA0EA}" presName="compNode" presStyleCnt="0"/>
      <dgm:spPr/>
    </dgm:pt>
    <dgm:pt modelId="{60CB0E98-5431-4C4B-8D27-204CC94BFA1B}" type="pres">
      <dgm:prSet presAssocID="{021CF505-461B-46D8-B6C4-AF7820ADA0EA}" presName="aNode" presStyleLbl="bgShp" presStyleIdx="1" presStyleCnt="3" custLinFactNeighborX="497"/>
      <dgm:spPr/>
    </dgm:pt>
    <dgm:pt modelId="{B4863916-D69E-4F43-BC91-372CCCCB057D}" type="pres">
      <dgm:prSet presAssocID="{021CF505-461B-46D8-B6C4-AF7820ADA0EA}" presName="textNode" presStyleLbl="bgShp" presStyleIdx="1" presStyleCnt="3"/>
      <dgm:spPr/>
    </dgm:pt>
    <dgm:pt modelId="{E188EC5A-D466-4455-8B0C-73543C9A4DDD}" type="pres">
      <dgm:prSet presAssocID="{021CF505-461B-46D8-B6C4-AF7820ADA0EA}" presName="compChildNode" presStyleCnt="0"/>
      <dgm:spPr/>
    </dgm:pt>
    <dgm:pt modelId="{C0E92394-206A-4ED8-B08C-18030ECA9B0D}" type="pres">
      <dgm:prSet presAssocID="{021CF505-461B-46D8-B6C4-AF7820ADA0EA}" presName="theInnerList" presStyleCnt="0"/>
      <dgm:spPr/>
    </dgm:pt>
    <dgm:pt modelId="{0039598A-9603-4BA2-955E-92D1341C7B22}" type="pres">
      <dgm:prSet presAssocID="{0EBFBACB-D05A-487E-97D0-B9DDE13C64B4}" presName="childNode" presStyleLbl="node1" presStyleIdx="1" presStyleCnt="4" custScaleX="124352" custScaleY="144623" custLinFactNeighborY="-38014">
        <dgm:presLayoutVars>
          <dgm:bulletEnabled val="1"/>
        </dgm:presLayoutVars>
      </dgm:prSet>
      <dgm:spPr/>
    </dgm:pt>
    <dgm:pt modelId="{965C7423-2A2A-4C2E-97AF-0D6A17A54FAC}" type="pres">
      <dgm:prSet presAssocID="{021CF505-461B-46D8-B6C4-AF7820ADA0EA}" presName="aSpace" presStyleCnt="0"/>
      <dgm:spPr/>
    </dgm:pt>
    <dgm:pt modelId="{49721D61-6B34-400A-8103-8A111808F317}" type="pres">
      <dgm:prSet presAssocID="{9BBA0FAD-473B-44D2-B41D-8528E76FEC8C}" presName="compNode" presStyleCnt="0"/>
      <dgm:spPr/>
    </dgm:pt>
    <dgm:pt modelId="{AD27F4A0-A863-4FFD-93B1-AEAE399D40C1}" type="pres">
      <dgm:prSet presAssocID="{9BBA0FAD-473B-44D2-B41D-8528E76FEC8C}" presName="aNode" presStyleLbl="bgShp" presStyleIdx="2" presStyleCnt="3" custLinFactNeighborX="874" custLinFactNeighborY="12"/>
      <dgm:spPr/>
    </dgm:pt>
    <dgm:pt modelId="{0B4CA796-E1B4-48BC-822E-0338B52D1ACD}" type="pres">
      <dgm:prSet presAssocID="{9BBA0FAD-473B-44D2-B41D-8528E76FEC8C}" presName="textNode" presStyleLbl="bgShp" presStyleIdx="2" presStyleCnt="3"/>
      <dgm:spPr/>
    </dgm:pt>
    <dgm:pt modelId="{415EDC48-4204-4F6F-9886-DC3D493FAFC8}" type="pres">
      <dgm:prSet presAssocID="{9BBA0FAD-473B-44D2-B41D-8528E76FEC8C}" presName="compChildNode" presStyleCnt="0"/>
      <dgm:spPr/>
    </dgm:pt>
    <dgm:pt modelId="{688A14A7-9D22-42C3-9C22-797B47128983}" type="pres">
      <dgm:prSet presAssocID="{9BBA0FAD-473B-44D2-B41D-8528E76FEC8C}" presName="theInnerList" presStyleCnt="0"/>
      <dgm:spPr/>
    </dgm:pt>
    <dgm:pt modelId="{DBCC654D-4F61-4F5D-A853-51A81DA4BBC9}" type="pres">
      <dgm:prSet presAssocID="{5766DD06-E0B1-42F7-9349-1E35E628A254}" presName="childNode" presStyleLbl="node1" presStyleIdx="2" presStyleCnt="4" custAng="0" custScaleX="114375" custScaleY="2000000" custLinFactY="1181907" custLinFactNeighborX="955" custLinFactNeighborY="1200000">
        <dgm:presLayoutVars>
          <dgm:bulletEnabled val="1"/>
        </dgm:presLayoutVars>
      </dgm:prSet>
      <dgm:spPr/>
    </dgm:pt>
    <dgm:pt modelId="{543EF533-4BDB-4EDB-83EE-9D13F39D06FA}" type="pres">
      <dgm:prSet presAssocID="{5766DD06-E0B1-42F7-9349-1E35E628A254}" presName="aSpace2" presStyleCnt="0"/>
      <dgm:spPr/>
    </dgm:pt>
    <dgm:pt modelId="{215C1232-E9F0-45FB-BD01-8AAEE24D478E}" type="pres">
      <dgm:prSet presAssocID="{28390DCF-85B7-4900-A5AA-9BD1A9A3109C}" presName="childNode" presStyleLbl="node1" presStyleIdx="3" presStyleCnt="4" custScaleX="101174" custScaleY="2000000" custLinFactY="-3078184" custLinFactNeighborX="-4762" custLinFactNeighborY="-3100000">
        <dgm:presLayoutVars>
          <dgm:bulletEnabled val="1"/>
        </dgm:presLayoutVars>
      </dgm:prSet>
      <dgm:spPr/>
    </dgm:pt>
  </dgm:ptLst>
  <dgm:cxnLst>
    <dgm:cxn modelId="{1F6EE80E-9F0A-4A19-A192-D6B185D9C4F0}" type="presOf" srcId="{5766DD06-E0B1-42F7-9349-1E35E628A254}" destId="{DBCC654D-4F61-4F5D-A853-51A81DA4BBC9}" srcOrd="0" destOrd="0" presId="urn:microsoft.com/office/officeart/2005/8/layout/lProcess2"/>
    <dgm:cxn modelId="{3D96DA11-452A-460F-BD16-CFC8EFFFC4A4}" srcId="{9BBA0FAD-473B-44D2-B41D-8528E76FEC8C}" destId="{5766DD06-E0B1-42F7-9349-1E35E628A254}" srcOrd="0" destOrd="0" parTransId="{11E237C2-D0C9-45BD-8F4E-47CD6ADFCEE2}" sibTransId="{DC4A36CF-0EED-417B-A9E2-460BB03B4DEE}"/>
    <dgm:cxn modelId="{F6E6FA11-F3F4-42A1-B9AF-345F764EF438}" type="presOf" srcId="{6671D761-9F16-454F-A364-D5FA63F5166C}" destId="{9A77906A-8ABD-4F0D-9C0A-56483F6938E3}" srcOrd="1" destOrd="0" presId="urn:microsoft.com/office/officeart/2005/8/layout/lProcess2"/>
    <dgm:cxn modelId="{3E60F720-E739-40F9-8802-F0CB91A5F334}" type="presOf" srcId="{0EBFBACB-D05A-487E-97D0-B9DDE13C64B4}" destId="{0039598A-9603-4BA2-955E-92D1341C7B22}" srcOrd="0" destOrd="0" presId="urn:microsoft.com/office/officeart/2005/8/layout/lProcess2"/>
    <dgm:cxn modelId="{5339832C-60AB-4F4E-B73F-0519D12A7DAE}" srcId="{6CE39B90-FBBF-4AAD-BFB5-E14BC2DC68FF}" destId="{6671D761-9F16-454F-A364-D5FA63F5166C}" srcOrd="0" destOrd="0" parTransId="{EBC1D862-2AEC-4530-B664-8E201208503C}" sibTransId="{ED3F62F1-50B7-4A17-99A3-746D89F0176B}"/>
    <dgm:cxn modelId="{68A2062F-B919-4EC4-B07F-BFAA1307D305}" type="presOf" srcId="{6671D761-9F16-454F-A364-D5FA63F5166C}" destId="{FE49B4B4-1482-471E-BA44-6C65705BE95D}" srcOrd="0" destOrd="0" presId="urn:microsoft.com/office/officeart/2005/8/layout/lProcess2"/>
    <dgm:cxn modelId="{DE2F4F35-69B7-4313-B21A-DC340D5F4ABE}" srcId="{6CE39B90-FBBF-4AAD-BFB5-E14BC2DC68FF}" destId="{9BBA0FAD-473B-44D2-B41D-8528E76FEC8C}" srcOrd="2" destOrd="0" parTransId="{84BDC39F-2A8D-44D3-A3EA-057122CB23D3}" sibTransId="{3CE20A7D-243B-4B07-AD3E-1BE958DD466F}"/>
    <dgm:cxn modelId="{3FE25739-3607-4131-845C-8481BF4B97F7}" srcId="{6671D761-9F16-454F-A364-D5FA63F5166C}" destId="{C77E34B8-D0E6-434D-ABF3-B54414B8598B}" srcOrd="0" destOrd="0" parTransId="{9B847624-D959-458F-A935-E74B9218FB16}" sibTransId="{57F71862-EC10-4AA1-A680-FBA97A47217B}"/>
    <dgm:cxn modelId="{44618142-2980-4164-B7EC-8A5A03FD9AF2}" type="presOf" srcId="{021CF505-461B-46D8-B6C4-AF7820ADA0EA}" destId="{B4863916-D69E-4F43-BC91-372CCCCB057D}" srcOrd="1" destOrd="0" presId="urn:microsoft.com/office/officeart/2005/8/layout/lProcess2"/>
    <dgm:cxn modelId="{EE321149-24CD-4611-919D-B64252809B9C}" type="presOf" srcId="{6CE39B90-FBBF-4AAD-BFB5-E14BC2DC68FF}" destId="{91CDFE1A-BEEF-4FFE-A158-E1035E646B9A}" srcOrd="0" destOrd="0" presId="urn:microsoft.com/office/officeart/2005/8/layout/lProcess2"/>
    <dgm:cxn modelId="{BA13787D-E154-4C74-90C6-2220F490333A}" type="presOf" srcId="{28390DCF-85B7-4900-A5AA-9BD1A9A3109C}" destId="{215C1232-E9F0-45FB-BD01-8AAEE24D478E}" srcOrd="0" destOrd="0" presId="urn:microsoft.com/office/officeart/2005/8/layout/lProcess2"/>
    <dgm:cxn modelId="{E24C488A-8227-464D-AD3D-E0FBC350BE47}" type="presOf" srcId="{021CF505-461B-46D8-B6C4-AF7820ADA0EA}" destId="{60CB0E98-5431-4C4B-8D27-204CC94BFA1B}" srcOrd="0" destOrd="0" presId="urn:microsoft.com/office/officeart/2005/8/layout/lProcess2"/>
    <dgm:cxn modelId="{28B043A7-9CF3-4368-938A-7555B6235783}" type="presOf" srcId="{9BBA0FAD-473B-44D2-B41D-8528E76FEC8C}" destId="{0B4CA796-E1B4-48BC-822E-0338B52D1ACD}" srcOrd="1" destOrd="0" presId="urn:microsoft.com/office/officeart/2005/8/layout/lProcess2"/>
    <dgm:cxn modelId="{61B177B5-F53A-4BA7-BA7C-EA447E25AF40}" srcId="{9BBA0FAD-473B-44D2-B41D-8528E76FEC8C}" destId="{28390DCF-85B7-4900-A5AA-9BD1A9A3109C}" srcOrd="1" destOrd="0" parTransId="{842930B2-55E8-42E7-AE92-30BFFF4E24DB}" sibTransId="{04BC6290-68B4-40AC-BDC7-144DDA976C30}"/>
    <dgm:cxn modelId="{988B62C7-8C36-4400-9D15-26BDD281AFAF}" srcId="{6CE39B90-FBBF-4AAD-BFB5-E14BC2DC68FF}" destId="{021CF505-461B-46D8-B6C4-AF7820ADA0EA}" srcOrd="1" destOrd="0" parTransId="{F8888D56-D1E5-44D8-B8ED-C45FD6A862E4}" sibTransId="{0CF5AC8E-111B-43F4-82F4-DF9E2AA5AAE4}"/>
    <dgm:cxn modelId="{7603A1D3-35D9-4DB7-A7B0-BE22BC9560E2}" type="presOf" srcId="{C77E34B8-D0E6-434D-ABF3-B54414B8598B}" destId="{14069EC8-CBD5-453C-BCF7-5732F96D84FF}" srcOrd="0" destOrd="0" presId="urn:microsoft.com/office/officeart/2005/8/layout/lProcess2"/>
    <dgm:cxn modelId="{27B615E4-C6B8-4C88-B739-543C674E8C4D}" srcId="{021CF505-461B-46D8-B6C4-AF7820ADA0EA}" destId="{0EBFBACB-D05A-487E-97D0-B9DDE13C64B4}" srcOrd="0" destOrd="0" parTransId="{6ABED8EF-4E92-4094-87A7-2EAA738AEE16}" sibTransId="{22EC2DFD-83B2-47E4-B402-07F030707E95}"/>
    <dgm:cxn modelId="{434B14EB-DB50-44AF-8C7E-8806D6E326CF}" type="presOf" srcId="{9BBA0FAD-473B-44D2-B41D-8528E76FEC8C}" destId="{AD27F4A0-A863-4FFD-93B1-AEAE399D40C1}" srcOrd="0" destOrd="0" presId="urn:microsoft.com/office/officeart/2005/8/layout/lProcess2"/>
    <dgm:cxn modelId="{CABE2FE5-374B-4E68-B571-87011CEF743A}" type="presParOf" srcId="{91CDFE1A-BEEF-4FFE-A158-E1035E646B9A}" destId="{15A813E0-F3B7-476D-A3BE-BE9781C380B9}" srcOrd="0" destOrd="0" presId="urn:microsoft.com/office/officeart/2005/8/layout/lProcess2"/>
    <dgm:cxn modelId="{7941FED8-0B64-47AB-B687-7021B2349D2D}" type="presParOf" srcId="{15A813E0-F3B7-476D-A3BE-BE9781C380B9}" destId="{FE49B4B4-1482-471E-BA44-6C65705BE95D}" srcOrd="0" destOrd="0" presId="urn:microsoft.com/office/officeart/2005/8/layout/lProcess2"/>
    <dgm:cxn modelId="{DD571956-9FBF-42C0-A7F0-68961B8BFFF0}" type="presParOf" srcId="{15A813E0-F3B7-476D-A3BE-BE9781C380B9}" destId="{9A77906A-8ABD-4F0D-9C0A-56483F6938E3}" srcOrd="1" destOrd="0" presId="urn:microsoft.com/office/officeart/2005/8/layout/lProcess2"/>
    <dgm:cxn modelId="{A7E016BB-ACFB-41EB-9785-97F8263A5AA2}" type="presParOf" srcId="{15A813E0-F3B7-476D-A3BE-BE9781C380B9}" destId="{D59CC9F3-B30A-4BC2-A290-C4EF7CD287EB}" srcOrd="2" destOrd="0" presId="urn:microsoft.com/office/officeart/2005/8/layout/lProcess2"/>
    <dgm:cxn modelId="{78585777-5C83-4C72-A6BB-608220487213}" type="presParOf" srcId="{D59CC9F3-B30A-4BC2-A290-C4EF7CD287EB}" destId="{13E348EF-E545-4973-A21C-0CC5311239EF}" srcOrd="0" destOrd="0" presId="urn:microsoft.com/office/officeart/2005/8/layout/lProcess2"/>
    <dgm:cxn modelId="{5773EE36-E402-4F95-B5A0-FB9471BBE2C2}" type="presParOf" srcId="{13E348EF-E545-4973-A21C-0CC5311239EF}" destId="{14069EC8-CBD5-453C-BCF7-5732F96D84FF}" srcOrd="0" destOrd="0" presId="urn:microsoft.com/office/officeart/2005/8/layout/lProcess2"/>
    <dgm:cxn modelId="{0D98CEB8-1751-47BC-BF33-4B7D1B3DE360}" type="presParOf" srcId="{91CDFE1A-BEEF-4FFE-A158-E1035E646B9A}" destId="{2D4DDC1B-F53A-40CE-A1DD-50DFE4E0FB99}" srcOrd="1" destOrd="0" presId="urn:microsoft.com/office/officeart/2005/8/layout/lProcess2"/>
    <dgm:cxn modelId="{AD5D911A-3849-430A-B0B7-ADA1A20BF658}" type="presParOf" srcId="{91CDFE1A-BEEF-4FFE-A158-E1035E646B9A}" destId="{D4318BD1-BCF0-4E60-9E99-C820AD63E1D3}" srcOrd="2" destOrd="0" presId="urn:microsoft.com/office/officeart/2005/8/layout/lProcess2"/>
    <dgm:cxn modelId="{1A3EBE71-48DE-437B-A380-E784A3B1BB9E}" type="presParOf" srcId="{D4318BD1-BCF0-4E60-9E99-C820AD63E1D3}" destId="{60CB0E98-5431-4C4B-8D27-204CC94BFA1B}" srcOrd="0" destOrd="0" presId="urn:microsoft.com/office/officeart/2005/8/layout/lProcess2"/>
    <dgm:cxn modelId="{A18F6AF4-5AFE-402C-9D52-27B1C63BD692}" type="presParOf" srcId="{D4318BD1-BCF0-4E60-9E99-C820AD63E1D3}" destId="{B4863916-D69E-4F43-BC91-372CCCCB057D}" srcOrd="1" destOrd="0" presId="urn:microsoft.com/office/officeart/2005/8/layout/lProcess2"/>
    <dgm:cxn modelId="{89FEF3E9-8D81-427E-AB69-7FBE7A83A73B}" type="presParOf" srcId="{D4318BD1-BCF0-4E60-9E99-C820AD63E1D3}" destId="{E188EC5A-D466-4455-8B0C-73543C9A4DDD}" srcOrd="2" destOrd="0" presId="urn:microsoft.com/office/officeart/2005/8/layout/lProcess2"/>
    <dgm:cxn modelId="{11A9961F-14A3-44C7-9559-20E637ED2652}" type="presParOf" srcId="{E188EC5A-D466-4455-8B0C-73543C9A4DDD}" destId="{C0E92394-206A-4ED8-B08C-18030ECA9B0D}" srcOrd="0" destOrd="0" presId="urn:microsoft.com/office/officeart/2005/8/layout/lProcess2"/>
    <dgm:cxn modelId="{A3D69114-FD05-4521-B401-AD22D9066604}" type="presParOf" srcId="{C0E92394-206A-4ED8-B08C-18030ECA9B0D}" destId="{0039598A-9603-4BA2-955E-92D1341C7B22}" srcOrd="0" destOrd="0" presId="urn:microsoft.com/office/officeart/2005/8/layout/lProcess2"/>
    <dgm:cxn modelId="{39A27E8C-EEAD-440B-B626-23B6E0686B27}" type="presParOf" srcId="{91CDFE1A-BEEF-4FFE-A158-E1035E646B9A}" destId="{965C7423-2A2A-4C2E-97AF-0D6A17A54FAC}" srcOrd="3" destOrd="0" presId="urn:microsoft.com/office/officeart/2005/8/layout/lProcess2"/>
    <dgm:cxn modelId="{F9D3E1F4-B5B5-4E84-975D-2A81DB9A965E}" type="presParOf" srcId="{91CDFE1A-BEEF-4FFE-A158-E1035E646B9A}" destId="{49721D61-6B34-400A-8103-8A111808F317}" srcOrd="4" destOrd="0" presId="urn:microsoft.com/office/officeart/2005/8/layout/lProcess2"/>
    <dgm:cxn modelId="{C77B0BED-7CB9-4F0D-976B-E0110884D352}" type="presParOf" srcId="{49721D61-6B34-400A-8103-8A111808F317}" destId="{AD27F4A0-A863-4FFD-93B1-AEAE399D40C1}" srcOrd="0" destOrd="0" presId="urn:microsoft.com/office/officeart/2005/8/layout/lProcess2"/>
    <dgm:cxn modelId="{B77B80F4-51B2-423D-BF27-1DBF9F953F50}" type="presParOf" srcId="{49721D61-6B34-400A-8103-8A111808F317}" destId="{0B4CA796-E1B4-48BC-822E-0338B52D1ACD}" srcOrd="1" destOrd="0" presId="urn:microsoft.com/office/officeart/2005/8/layout/lProcess2"/>
    <dgm:cxn modelId="{093D302D-0D40-4C63-A851-4F5848BE4401}" type="presParOf" srcId="{49721D61-6B34-400A-8103-8A111808F317}" destId="{415EDC48-4204-4F6F-9886-DC3D493FAFC8}" srcOrd="2" destOrd="0" presId="urn:microsoft.com/office/officeart/2005/8/layout/lProcess2"/>
    <dgm:cxn modelId="{548EA6BA-9E71-4434-85CE-19B25E1FFC0D}" type="presParOf" srcId="{415EDC48-4204-4F6F-9886-DC3D493FAFC8}" destId="{688A14A7-9D22-42C3-9C22-797B47128983}" srcOrd="0" destOrd="0" presId="urn:microsoft.com/office/officeart/2005/8/layout/lProcess2"/>
    <dgm:cxn modelId="{818AD20C-12B0-4AAC-B736-D17DFD17B5EC}" type="presParOf" srcId="{688A14A7-9D22-42C3-9C22-797B47128983}" destId="{DBCC654D-4F61-4F5D-A853-51A81DA4BBC9}" srcOrd="0" destOrd="0" presId="urn:microsoft.com/office/officeart/2005/8/layout/lProcess2"/>
    <dgm:cxn modelId="{73554EEB-5AFA-4F58-BFD2-150FEB2A5B70}" type="presParOf" srcId="{688A14A7-9D22-42C3-9C22-797B47128983}" destId="{543EF533-4BDB-4EDB-83EE-9D13F39D06FA}" srcOrd="1" destOrd="0" presId="urn:microsoft.com/office/officeart/2005/8/layout/lProcess2"/>
    <dgm:cxn modelId="{B441F022-829A-4511-8EBE-B6B45E5EF8DA}" type="presParOf" srcId="{688A14A7-9D22-42C3-9C22-797B47128983}" destId="{215C1232-E9F0-45FB-BD01-8AAEE24D478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E39B90-FBBF-4AAD-BFB5-E14BC2DC68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BA0FAD-473B-44D2-B41D-8528E76FEC8C}">
      <dgm:prSet phldrT="[Текст]" phldr="1"/>
      <dgm:spPr>
        <a:solidFill>
          <a:srgbClr val="FFFFCC"/>
        </a:solidFill>
      </dgm:spPr>
      <dgm:t>
        <a:bodyPr/>
        <a:lstStyle/>
        <a:p>
          <a:endParaRPr lang="ru-RU"/>
        </a:p>
      </dgm:t>
    </dgm:pt>
    <dgm:pt modelId="{84BDC39F-2A8D-44D3-A3EA-057122CB23D3}" type="parTrans" cxnId="{DE2F4F35-69B7-4313-B21A-DC340D5F4ABE}">
      <dgm:prSet/>
      <dgm:spPr/>
      <dgm:t>
        <a:bodyPr/>
        <a:lstStyle/>
        <a:p>
          <a:endParaRPr lang="ru-RU"/>
        </a:p>
      </dgm:t>
    </dgm:pt>
    <dgm:pt modelId="{3CE20A7D-243B-4B07-AD3E-1BE958DD466F}" type="sibTrans" cxnId="{DE2F4F35-69B7-4313-B21A-DC340D5F4ABE}">
      <dgm:prSet/>
      <dgm:spPr/>
      <dgm:t>
        <a:bodyPr/>
        <a:lstStyle/>
        <a:p>
          <a:endParaRPr lang="ru-RU"/>
        </a:p>
      </dgm:t>
    </dgm:pt>
    <dgm:pt modelId="{5766DD06-E0B1-42F7-9349-1E35E628A25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 в муниципальных незаселенных жилых помещениях – в 6 квартирах и 5 комнатах;</a:t>
          </a:r>
        </a:p>
      </dgm:t>
    </dgm:pt>
    <dgm:pt modelId="{11E237C2-D0C9-45BD-8F4E-47CD6ADFCEE2}" type="parTrans" cxnId="{3D96DA11-452A-460F-BD16-CFC8EFFFC4A4}">
      <dgm:prSet/>
      <dgm:spPr/>
      <dgm:t>
        <a:bodyPr/>
        <a:lstStyle/>
        <a:p>
          <a:endParaRPr lang="ru-RU"/>
        </a:p>
      </dgm:t>
    </dgm:pt>
    <dgm:pt modelId="{DC4A36CF-0EED-417B-A9E2-460BB03B4DEE}" type="sibTrans" cxnId="{3D96DA11-452A-460F-BD16-CFC8EFFFC4A4}">
      <dgm:prSet/>
      <dgm:spPr/>
      <dgm:t>
        <a:bodyPr/>
        <a:lstStyle/>
        <a:p>
          <a:endParaRPr lang="ru-RU"/>
        </a:p>
      </dgm:t>
    </dgm:pt>
    <dgm:pt modelId="{28390DCF-85B7-4900-A5AA-9BD1A9A3109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 ремонт:</a:t>
          </a:r>
        </a:p>
      </dgm:t>
    </dgm:pt>
    <dgm:pt modelId="{842930B2-55E8-42E7-AE92-30BFFF4E24DB}" type="parTrans" cxnId="{61B177B5-F53A-4BA7-BA7C-EA447E25AF40}">
      <dgm:prSet/>
      <dgm:spPr/>
      <dgm:t>
        <a:bodyPr/>
        <a:lstStyle/>
        <a:p>
          <a:endParaRPr lang="ru-RU"/>
        </a:p>
      </dgm:t>
    </dgm:pt>
    <dgm:pt modelId="{04BC6290-68B4-40AC-BDC7-144DDA976C30}" type="sibTrans" cxnId="{61B177B5-F53A-4BA7-BA7C-EA447E25AF40}">
      <dgm:prSet/>
      <dgm:spPr/>
      <dgm:t>
        <a:bodyPr/>
        <a:lstStyle/>
        <a:p>
          <a:endParaRPr lang="ru-RU"/>
        </a:p>
      </dgm:t>
    </dgm:pt>
    <dgm:pt modelId="{91CDFE1A-BEEF-4FFE-A158-E1035E646B9A}" type="pres">
      <dgm:prSet presAssocID="{6CE39B90-FBBF-4AAD-BFB5-E14BC2DC68FF}" presName="theList" presStyleCnt="0">
        <dgm:presLayoutVars>
          <dgm:dir/>
          <dgm:animLvl val="lvl"/>
          <dgm:resizeHandles val="exact"/>
        </dgm:presLayoutVars>
      </dgm:prSet>
      <dgm:spPr/>
    </dgm:pt>
    <dgm:pt modelId="{49721D61-6B34-400A-8103-8A111808F317}" type="pres">
      <dgm:prSet presAssocID="{9BBA0FAD-473B-44D2-B41D-8528E76FEC8C}" presName="compNode" presStyleCnt="0"/>
      <dgm:spPr/>
    </dgm:pt>
    <dgm:pt modelId="{AD27F4A0-A863-4FFD-93B1-AEAE399D40C1}" type="pres">
      <dgm:prSet presAssocID="{9BBA0FAD-473B-44D2-B41D-8528E76FEC8C}" presName="aNode" presStyleLbl="bgShp" presStyleIdx="0" presStyleCnt="1" custLinFactNeighborY="-294"/>
      <dgm:spPr/>
    </dgm:pt>
    <dgm:pt modelId="{0B4CA796-E1B4-48BC-822E-0338B52D1ACD}" type="pres">
      <dgm:prSet presAssocID="{9BBA0FAD-473B-44D2-B41D-8528E76FEC8C}" presName="textNode" presStyleLbl="bgShp" presStyleIdx="0" presStyleCnt="1"/>
      <dgm:spPr/>
    </dgm:pt>
    <dgm:pt modelId="{415EDC48-4204-4F6F-9886-DC3D493FAFC8}" type="pres">
      <dgm:prSet presAssocID="{9BBA0FAD-473B-44D2-B41D-8528E76FEC8C}" presName="compChildNode" presStyleCnt="0"/>
      <dgm:spPr/>
    </dgm:pt>
    <dgm:pt modelId="{688A14A7-9D22-42C3-9C22-797B47128983}" type="pres">
      <dgm:prSet presAssocID="{9BBA0FAD-473B-44D2-B41D-8528E76FEC8C}" presName="theInnerList" presStyleCnt="0"/>
      <dgm:spPr/>
    </dgm:pt>
    <dgm:pt modelId="{DBCC654D-4F61-4F5D-A853-51A81DA4BBC9}" type="pres">
      <dgm:prSet presAssocID="{5766DD06-E0B1-42F7-9349-1E35E628A254}" presName="childNode" presStyleLbl="node1" presStyleIdx="0" presStyleCnt="2" custAng="0" custScaleX="94278" custScaleY="2000000" custLinFactY="383133" custLinFactNeighborX="2483" custLinFactNeighborY="400000">
        <dgm:presLayoutVars>
          <dgm:bulletEnabled val="1"/>
        </dgm:presLayoutVars>
      </dgm:prSet>
      <dgm:spPr/>
    </dgm:pt>
    <dgm:pt modelId="{543EF533-4BDB-4EDB-83EE-9D13F39D06FA}" type="pres">
      <dgm:prSet presAssocID="{5766DD06-E0B1-42F7-9349-1E35E628A254}" presName="aSpace2" presStyleCnt="0"/>
      <dgm:spPr/>
    </dgm:pt>
    <dgm:pt modelId="{215C1232-E9F0-45FB-BD01-8AAEE24D478E}" type="pres">
      <dgm:prSet presAssocID="{28390DCF-85B7-4900-A5AA-9BD1A9A3109C}" presName="childNode" presStyleLbl="node1" presStyleIdx="1" presStyleCnt="2" custScaleX="99470" custScaleY="2000000" custLinFactY="-3345852" custLinFactNeighborX="2529" custLinFactNeighborY="-3400000">
        <dgm:presLayoutVars>
          <dgm:bulletEnabled val="1"/>
        </dgm:presLayoutVars>
      </dgm:prSet>
      <dgm:spPr/>
    </dgm:pt>
  </dgm:ptLst>
  <dgm:cxnLst>
    <dgm:cxn modelId="{1F6EE80E-9F0A-4A19-A192-D6B185D9C4F0}" type="presOf" srcId="{5766DD06-E0B1-42F7-9349-1E35E628A254}" destId="{DBCC654D-4F61-4F5D-A853-51A81DA4BBC9}" srcOrd="0" destOrd="0" presId="urn:microsoft.com/office/officeart/2005/8/layout/lProcess2"/>
    <dgm:cxn modelId="{3D96DA11-452A-460F-BD16-CFC8EFFFC4A4}" srcId="{9BBA0FAD-473B-44D2-B41D-8528E76FEC8C}" destId="{5766DD06-E0B1-42F7-9349-1E35E628A254}" srcOrd="0" destOrd="0" parTransId="{11E237C2-D0C9-45BD-8F4E-47CD6ADFCEE2}" sibTransId="{DC4A36CF-0EED-417B-A9E2-460BB03B4DEE}"/>
    <dgm:cxn modelId="{DE2F4F35-69B7-4313-B21A-DC340D5F4ABE}" srcId="{6CE39B90-FBBF-4AAD-BFB5-E14BC2DC68FF}" destId="{9BBA0FAD-473B-44D2-B41D-8528E76FEC8C}" srcOrd="0" destOrd="0" parTransId="{84BDC39F-2A8D-44D3-A3EA-057122CB23D3}" sibTransId="{3CE20A7D-243B-4B07-AD3E-1BE958DD466F}"/>
    <dgm:cxn modelId="{EE321149-24CD-4611-919D-B64252809B9C}" type="presOf" srcId="{6CE39B90-FBBF-4AAD-BFB5-E14BC2DC68FF}" destId="{91CDFE1A-BEEF-4FFE-A158-E1035E646B9A}" srcOrd="0" destOrd="0" presId="urn:microsoft.com/office/officeart/2005/8/layout/lProcess2"/>
    <dgm:cxn modelId="{BA13787D-E154-4C74-90C6-2220F490333A}" type="presOf" srcId="{28390DCF-85B7-4900-A5AA-9BD1A9A3109C}" destId="{215C1232-E9F0-45FB-BD01-8AAEE24D478E}" srcOrd="0" destOrd="0" presId="urn:microsoft.com/office/officeart/2005/8/layout/lProcess2"/>
    <dgm:cxn modelId="{28B043A7-9CF3-4368-938A-7555B6235783}" type="presOf" srcId="{9BBA0FAD-473B-44D2-B41D-8528E76FEC8C}" destId="{0B4CA796-E1B4-48BC-822E-0338B52D1ACD}" srcOrd="1" destOrd="0" presId="urn:microsoft.com/office/officeart/2005/8/layout/lProcess2"/>
    <dgm:cxn modelId="{61B177B5-F53A-4BA7-BA7C-EA447E25AF40}" srcId="{9BBA0FAD-473B-44D2-B41D-8528E76FEC8C}" destId="{28390DCF-85B7-4900-A5AA-9BD1A9A3109C}" srcOrd="1" destOrd="0" parTransId="{842930B2-55E8-42E7-AE92-30BFFF4E24DB}" sibTransId="{04BC6290-68B4-40AC-BDC7-144DDA976C30}"/>
    <dgm:cxn modelId="{434B14EB-DB50-44AF-8C7E-8806D6E326CF}" type="presOf" srcId="{9BBA0FAD-473B-44D2-B41D-8528E76FEC8C}" destId="{AD27F4A0-A863-4FFD-93B1-AEAE399D40C1}" srcOrd="0" destOrd="0" presId="urn:microsoft.com/office/officeart/2005/8/layout/lProcess2"/>
    <dgm:cxn modelId="{F9D3E1F4-B5B5-4E84-975D-2A81DB9A965E}" type="presParOf" srcId="{91CDFE1A-BEEF-4FFE-A158-E1035E646B9A}" destId="{49721D61-6B34-400A-8103-8A111808F317}" srcOrd="0" destOrd="0" presId="urn:microsoft.com/office/officeart/2005/8/layout/lProcess2"/>
    <dgm:cxn modelId="{C77B0BED-7CB9-4F0D-976B-E0110884D352}" type="presParOf" srcId="{49721D61-6B34-400A-8103-8A111808F317}" destId="{AD27F4A0-A863-4FFD-93B1-AEAE399D40C1}" srcOrd="0" destOrd="0" presId="urn:microsoft.com/office/officeart/2005/8/layout/lProcess2"/>
    <dgm:cxn modelId="{B77B80F4-51B2-423D-BF27-1DBF9F953F50}" type="presParOf" srcId="{49721D61-6B34-400A-8103-8A111808F317}" destId="{0B4CA796-E1B4-48BC-822E-0338B52D1ACD}" srcOrd="1" destOrd="0" presId="urn:microsoft.com/office/officeart/2005/8/layout/lProcess2"/>
    <dgm:cxn modelId="{093D302D-0D40-4C63-A851-4F5848BE4401}" type="presParOf" srcId="{49721D61-6B34-400A-8103-8A111808F317}" destId="{415EDC48-4204-4F6F-9886-DC3D493FAFC8}" srcOrd="2" destOrd="0" presId="urn:microsoft.com/office/officeart/2005/8/layout/lProcess2"/>
    <dgm:cxn modelId="{548EA6BA-9E71-4434-85CE-19B25E1FFC0D}" type="presParOf" srcId="{415EDC48-4204-4F6F-9886-DC3D493FAFC8}" destId="{688A14A7-9D22-42C3-9C22-797B47128983}" srcOrd="0" destOrd="0" presId="urn:microsoft.com/office/officeart/2005/8/layout/lProcess2"/>
    <dgm:cxn modelId="{818AD20C-12B0-4AAC-B736-D17DFD17B5EC}" type="presParOf" srcId="{688A14A7-9D22-42C3-9C22-797B47128983}" destId="{DBCC654D-4F61-4F5D-A853-51A81DA4BBC9}" srcOrd="0" destOrd="0" presId="urn:microsoft.com/office/officeart/2005/8/layout/lProcess2"/>
    <dgm:cxn modelId="{73554EEB-5AFA-4F58-BFD2-150FEB2A5B70}" type="presParOf" srcId="{688A14A7-9D22-42C3-9C22-797B47128983}" destId="{543EF533-4BDB-4EDB-83EE-9D13F39D06FA}" srcOrd="1" destOrd="0" presId="urn:microsoft.com/office/officeart/2005/8/layout/lProcess2"/>
    <dgm:cxn modelId="{B441F022-829A-4511-8EBE-B6B45E5EF8DA}" type="presParOf" srcId="{688A14A7-9D22-42C3-9C22-797B47128983}" destId="{215C1232-E9F0-45FB-BD01-8AAEE24D478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E39B90-FBBF-4AAD-BFB5-E14BC2DC68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BA0FAD-473B-44D2-B41D-8528E76FEC8C}">
      <dgm:prSet phldrT="[Текст]" phldr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ru-RU" dirty="0"/>
        </a:p>
      </dgm:t>
    </dgm:pt>
    <dgm:pt modelId="{84BDC39F-2A8D-44D3-A3EA-057122CB23D3}" type="parTrans" cxnId="{DE2F4F35-69B7-4313-B21A-DC340D5F4ABE}">
      <dgm:prSet/>
      <dgm:spPr/>
      <dgm:t>
        <a:bodyPr/>
        <a:lstStyle/>
        <a:p>
          <a:pPr algn="l"/>
          <a:endParaRPr lang="ru-RU"/>
        </a:p>
      </dgm:t>
    </dgm:pt>
    <dgm:pt modelId="{3CE20A7D-243B-4B07-AD3E-1BE958DD466F}" type="sibTrans" cxnId="{DE2F4F35-69B7-4313-B21A-DC340D5F4ABE}">
      <dgm:prSet/>
      <dgm:spPr/>
      <dgm:t>
        <a:bodyPr/>
        <a:lstStyle/>
        <a:p>
          <a:pPr algn="l"/>
          <a:endParaRPr lang="ru-RU"/>
        </a:p>
      </dgm:t>
    </dgm:pt>
    <dgm:pt modelId="{6D49E1E3-5A27-4CE1-AB38-0AB6FAD2734F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выделенных СМУП «ЖКХ «ГОРВИК» субсидий на возмещение затрат по капитальному ремонту сетей:</a:t>
          </a:r>
        </a:p>
        <a:p>
          <a:pPr algn="l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водопроводные сети по ул. Капитана Воронина, д. 8, ул. Кирилкина, д. 13, ул. Ломоносова, д. 100, Лебедева, д. 2, Советская, д. 3, Юбилейная, д. 7, Морской, д. 51, Мира, д. 7</a:t>
          </a:r>
        </a:p>
      </dgm:t>
    </dgm:pt>
    <dgm:pt modelId="{6AA02490-887C-4C8E-936B-5114FD1DEB0E}" type="parTrans" cxnId="{78DFD282-082E-4C83-BC39-707EE809F80F}">
      <dgm:prSet/>
      <dgm:spPr/>
      <dgm:t>
        <a:bodyPr/>
        <a:lstStyle/>
        <a:p>
          <a:pPr algn="l"/>
          <a:endParaRPr lang="ru-RU"/>
        </a:p>
      </dgm:t>
    </dgm:pt>
    <dgm:pt modelId="{E5F271E1-72FD-4D95-B006-70C328B16E1D}" type="sibTrans" cxnId="{78DFD282-082E-4C83-BC39-707EE809F80F}">
      <dgm:prSet/>
      <dgm:spPr/>
      <dgm:t>
        <a:bodyPr/>
        <a:lstStyle/>
        <a:p>
          <a:pPr algn="l"/>
          <a:endParaRPr lang="ru-RU"/>
        </a:p>
      </dgm:t>
    </dgm:pt>
    <dgm:pt modelId="{021CF505-461B-46D8-B6C4-AF7820ADA0EA}">
      <dgm:prSet phldrT="[Текст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br>
            <a:rPr lang="ru-RU" dirty="0"/>
          </a:br>
          <a:br>
            <a:rPr lang="ru-RU" dirty="0"/>
          </a:br>
          <a:endParaRPr lang="ru-RU" dirty="0"/>
        </a:p>
      </dgm:t>
    </dgm:pt>
    <dgm:pt modelId="{0CF5AC8E-111B-43F4-82F4-DF9E2AA5AAE4}" type="sibTrans" cxnId="{988B62C7-8C36-4400-9D15-26BDD281AFAF}">
      <dgm:prSet/>
      <dgm:spPr/>
      <dgm:t>
        <a:bodyPr/>
        <a:lstStyle/>
        <a:p>
          <a:pPr algn="l"/>
          <a:endParaRPr lang="ru-RU"/>
        </a:p>
      </dgm:t>
    </dgm:pt>
    <dgm:pt modelId="{F8888D56-D1E5-44D8-B8ED-C45FD6A862E4}" type="parTrans" cxnId="{988B62C7-8C36-4400-9D15-26BDD281AFAF}">
      <dgm:prSet/>
      <dgm:spPr/>
      <dgm:t>
        <a:bodyPr/>
        <a:lstStyle/>
        <a:p>
          <a:pPr algn="l"/>
          <a:endParaRPr lang="ru-RU"/>
        </a:p>
      </dgm:t>
    </dgm:pt>
    <dgm:pt modelId="{4A498CBF-28D3-4F51-A149-D6DE6017AE43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чистка, дезинфекция и содержание 16 общественных колодцев для питьевой воды в селе Ненокса, деревне Солза, поселке Белое Озеро</a:t>
          </a:r>
        </a:p>
      </dgm:t>
    </dgm:pt>
    <dgm:pt modelId="{B9DE0211-2DE2-42E9-A0A2-42B29F8B5B44}" type="parTrans" cxnId="{4337FAA6-0ADE-48ED-81DD-8E2CFD4C4B88}">
      <dgm:prSet/>
      <dgm:spPr/>
      <dgm:t>
        <a:bodyPr/>
        <a:lstStyle/>
        <a:p>
          <a:pPr algn="l"/>
          <a:endParaRPr lang="ru-RU"/>
        </a:p>
      </dgm:t>
    </dgm:pt>
    <dgm:pt modelId="{4273C70E-9B4B-440B-A8A1-968DF725E20F}" type="sibTrans" cxnId="{4337FAA6-0ADE-48ED-81DD-8E2CFD4C4B88}">
      <dgm:prSet/>
      <dgm:spPr/>
      <dgm:t>
        <a:bodyPr/>
        <a:lstStyle/>
        <a:p>
          <a:pPr algn="l"/>
          <a:endParaRPr lang="ru-RU"/>
        </a:p>
      </dgm:t>
    </dgm:pt>
    <dgm:pt modelId="{3FC5996C-356B-4276-ADCB-D8688C375D5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2200" dirty="0">
              <a:latin typeface="Times New Roman" pitchFamily="18" charset="0"/>
              <a:cs typeface="Times New Roman" pitchFamily="18" charset="0"/>
            </a:rPr>
            <a:t>Снижены риски возникновения аварийных ситуаций на муниципальных сетях: обеспечено содержание и текущий ремонт инженерных сетей водоснабжения и водоотведения протяжённостью</a:t>
          </a:r>
        </a:p>
        <a:p>
          <a:pPr algn="ctr"/>
          <a:r>
            <a:rPr lang="ru-RU" sz="2200" dirty="0">
              <a:latin typeface="Times New Roman" pitchFamily="18" charset="0"/>
              <a:cs typeface="Times New Roman" pitchFamily="18" charset="0"/>
            </a:rPr>
            <a:t>1 108 погонных метров </a:t>
          </a:r>
        </a:p>
      </dgm:t>
    </dgm:pt>
    <dgm:pt modelId="{01F0DD86-90DF-4A95-9133-E2F0403F0E6B}" type="parTrans" cxnId="{E0CE2C81-3F62-4DDE-88D0-452F8D005613}">
      <dgm:prSet/>
      <dgm:spPr/>
      <dgm:t>
        <a:bodyPr/>
        <a:lstStyle/>
        <a:p>
          <a:pPr algn="l"/>
          <a:endParaRPr lang="ru-RU"/>
        </a:p>
      </dgm:t>
    </dgm:pt>
    <dgm:pt modelId="{9CF4A097-D30E-4367-86C7-C27C83E2BCA3}" type="sibTrans" cxnId="{E0CE2C81-3F62-4DDE-88D0-452F8D005613}">
      <dgm:prSet/>
      <dgm:spPr/>
      <dgm:t>
        <a:bodyPr/>
        <a:lstStyle/>
        <a:p>
          <a:pPr algn="l"/>
          <a:endParaRPr lang="ru-RU"/>
        </a:p>
      </dgm:t>
    </dgm:pt>
    <dgm:pt modelId="{91CDFE1A-BEEF-4FFE-A158-E1035E646B9A}" type="pres">
      <dgm:prSet presAssocID="{6CE39B90-FBBF-4AAD-BFB5-E14BC2DC68FF}" presName="theList" presStyleCnt="0">
        <dgm:presLayoutVars>
          <dgm:dir/>
          <dgm:animLvl val="lvl"/>
          <dgm:resizeHandles val="exact"/>
        </dgm:presLayoutVars>
      </dgm:prSet>
      <dgm:spPr/>
    </dgm:pt>
    <dgm:pt modelId="{D4318BD1-BCF0-4E60-9E99-C820AD63E1D3}" type="pres">
      <dgm:prSet presAssocID="{021CF505-461B-46D8-B6C4-AF7820ADA0EA}" presName="compNode" presStyleCnt="0"/>
      <dgm:spPr/>
    </dgm:pt>
    <dgm:pt modelId="{60CB0E98-5431-4C4B-8D27-204CC94BFA1B}" type="pres">
      <dgm:prSet presAssocID="{021CF505-461B-46D8-B6C4-AF7820ADA0EA}" presName="aNode" presStyleLbl="bgShp" presStyleIdx="0" presStyleCnt="3" custScaleX="70258" custLinFactX="100000" custLinFactNeighborX="168696"/>
      <dgm:spPr/>
    </dgm:pt>
    <dgm:pt modelId="{B4863916-D69E-4F43-BC91-372CCCCB057D}" type="pres">
      <dgm:prSet presAssocID="{021CF505-461B-46D8-B6C4-AF7820ADA0EA}" presName="textNode" presStyleLbl="bgShp" presStyleIdx="0" presStyleCnt="3"/>
      <dgm:spPr/>
    </dgm:pt>
    <dgm:pt modelId="{E188EC5A-D466-4455-8B0C-73543C9A4DDD}" type="pres">
      <dgm:prSet presAssocID="{021CF505-461B-46D8-B6C4-AF7820ADA0EA}" presName="compChildNode" presStyleCnt="0"/>
      <dgm:spPr/>
    </dgm:pt>
    <dgm:pt modelId="{C0E92394-206A-4ED8-B08C-18030ECA9B0D}" type="pres">
      <dgm:prSet presAssocID="{021CF505-461B-46D8-B6C4-AF7820ADA0EA}" presName="theInnerList" presStyleCnt="0"/>
      <dgm:spPr/>
    </dgm:pt>
    <dgm:pt modelId="{965C7423-2A2A-4C2E-97AF-0D6A17A54FAC}" type="pres">
      <dgm:prSet presAssocID="{021CF505-461B-46D8-B6C4-AF7820ADA0EA}" presName="aSpace" presStyleCnt="0"/>
      <dgm:spPr/>
    </dgm:pt>
    <dgm:pt modelId="{3F1B0E4A-CBFB-46E3-9D8B-E9BEBD475F6A}" type="pres">
      <dgm:prSet presAssocID="{3FC5996C-356B-4276-ADCB-D8688C375D57}" presName="compNode" presStyleCnt="0"/>
      <dgm:spPr/>
    </dgm:pt>
    <dgm:pt modelId="{F695F761-9712-4DD2-AB98-08E79257BBB0}" type="pres">
      <dgm:prSet presAssocID="{3FC5996C-356B-4276-ADCB-D8688C375D57}" presName="aNode" presStyleLbl="bgShp" presStyleIdx="1" presStyleCnt="3" custScaleX="64814" custLinFactNeighborX="1209"/>
      <dgm:spPr/>
    </dgm:pt>
    <dgm:pt modelId="{6471EDE1-F428-4A0E-80DF-409FA8B6FE50}" type="pres">
      <dgm:prSet presAssocID="{3FC5996C-356B-4276-ADCB-D8688C375D57}" presName="textNode" presStyleLbl="bgShp" presStyleIdx="1" presStyleCnt="3"/>
      <dgm:spPr/>
    </dgm:pt>
    <dgm:pt modelId="{C84000A6-4443-44BD-8825-A025965C0E81}" type="pres">
      <dgm:prSet presAssocID="{3FC5996C-356B-4276-ADCB-D8688C375D57}" presName="compChildNode" presStyleCnt="0"/>
      <dgm:spPr/>
    </dgm:pt>
    <dgm:pt modelId="{87864F9E-F753-4CD4-9EE3-164F95BA409B}" type="pres">
      <dgm:prSet presAssocID="{3FC5996C-356B-4276-ADCB-D8688C375D57}" presName="theInnerList" presStyleCnt="0"/>
      <dgm:spPr/>
    </dgm:pt>
    <dgm:pt modelId="{4C764624-2E73-4A5A-97B1-91A6BD4AB95B}" type="pres">
      <dgm:prSet presAssocID="{3FC5996C-356B-4276-ADCB-D8688C375D57}" presName="aSpace" presStyleCnt="0"/>
      <dgm:spPr/>
    </dgm:pt>
    <dgm:pt modelId="{49721D61-6B34-400A-8103-8A111808F317}" type="pres">
      <dgm:prSet presAssocID="{9BBA0FAD-473B-44D2-B41D-8528E76FEC8C}" presName="compNode" presStyleCnt="0"/>
      <dgm:spPr/>
    </dgm:pt>
    <dgm:pt modelId="{AD27F4A0-A863-4FFD-93B1-AEAE399D40C1}" type="pres">
      <dgm:prSet presAssocID="{9BBA0FAD-473B-44D2-B41D-8528E76FEC8C}" presName="aNode" presStyleLbl="bgShp" presStyleIdx="2" presStyleCnt="3" custScaleX="72594" custLinFactNeighborX="2008"/>
      <dgm:spPr/>
    </dgm:pt>
    <dgm:pt modelId="{0B4CA796-E1B4-48BC-822E-0338B52D1ACD}" type="pres">
      <dgm:prSet presAssocID="{9BBA0FAD-473B-44D2-B41D-8528E76FEC8C}" presName="textNode" presStyleLbl="bgShp" presStyleIdx="2" presStyleCnt="3"/>
      <dgm:spPr/>
    </dgm:pt>
    <dgm:pt modelId="{415EDC48-4204-4F6F-9886-DC3D493FAFC8}" type="pres">
      <dgm:prSet presAssocID="{9BBA0FAD-473B-44D2-B41D-8528E76FEC8C}" presName="compChildNode" presStyleCnt="0"/>
      <dgm:spPr/>
    </dgm:pt>
    <dgm:pt modelId="{688A14A7-9D22-42C3-9C22-797B47128983}" type="pres">
      <dgm:prSet presAssocID="{9BBA0FAD-473B-44D2-B41D-8528E76FEC8C}" presName="theInnerList" presStyleCnt="0"/>
      <dgm:spPr/>
    </dgm:pt>
    <dgm:pt modelId="{2CBB2526-8E7C-4A13-89F5-75CACE8E0304}" type="pres">
      <dgm:prSet presAssocID="{4A498CBF-28D3-4F51-A149-D6DE6017AE43}" presName="childNode" presStyleLbl="node1" presStyleIdx="0" presStyleCnt="2" custAng="0" custScaleX="81060" custScaleY="2000000" custLinFactY="-1290533" custLinFactNeighborX="-2203" custLinFactNeighborY="-1300000">
        <dgm:presLayoutVars>
          <dgm:bulletEnabled val="1"/>
        </dgm:presLayoutVars>
      </dgm:prSet>
      <dgm:spPr/>
    </dgm:pt>
    <dgm:pt modelId="{75FA0EE8-636A-45AE-842F-AE9C51865EC4}" type="pres">
      <dgm:prSet presAssocID="{4A498CBF-28D3-4F51-A149-D6DE6017AE43}" presName="aSpace2" presStyleCnt="0"/>
      <dgm:spPr/>
    </dgm:pt>
    <dgm:pt modelId="{9D135342-214F-4B04-8720-C9FB6926726D}" type="pres">
      <dgm:prSet presAssocID="{6D49E1E3-5A27-4CE1-AB38-0AB6FAD2734F}" presName="childNode" presStyleLbl="node1" presStyleIdx="1" presStyleCnt="2" custScaleX="88590" custScaleY="2000000" custLinFactY="-787889" custLinFactNeighborX="4347" custLinFactNeighborY="-800000">
        <dgm:presLayoutVars>
          <dgm:bulletEnabled val="1"/>
        </dgm:presLayoutVars>
      </dgm:prSet>
      <dgm:spPr/>
    </dgm:pt>
  </dgm:ptLst>
  <dgm:cxnLst>
    <dgm:cxn modelId="{14E8B40F-74BE-4234-A0E2-FBCE4FE5E61C}" type="presOf" srcId="{3FC5996C-356B-4276-ADCB-D8688C375D57}" destId="{6471EDE1-F428-4A0E-80DF-409FA8B6FE50}" srcOrd="1" destOrd="0" presId="urn:microsoft.com/office/officeart/2005/8/layout/lProcess2"/>
    <dgm:cxn modelId="{DE2F4F35-69B7-4313-B21A-DC340D5F4ABE}" srcId="{6CE39B90-FBBF-4AAD-BFB5-E14BC2DC68FF}" destId="{9BBA0FAD-473B-44D2-B41D-8528E76FEC8C}" srcOrd="2" destOrd="0" parTransId="{84BDC39F-2A8D-44D3-A3EA-057122CB23D3}" sibTransId="{3CE20A7D-243B-4B07-AD3E-1BE958DD466F}"/>
    <dgm:cxn modelId="{44618142-2980-4164-B7EC-8A5A03FD9AF2}" type="presOf" srcId="{021CF505-461B-46D8-B6C4-AF7820ADA0EA}" destId="{B4863916-D69E-4F43-BC91-372CCCCB057D}" srcOrd="1" destOrd="0" presId="urn:microsoft.com/office/officeart/2005/8/layout/lProcess2"/>
    <dgm:cxn modelId="{EE321149-24CD-4611-919D-B64252809B9C}" type="presOf" srcId="{6CE39B90-FBBF-4AAD-BFB5-E14BC2DC68FF}" destId="{91CDFE1A-BEEF-4FFE-A158-E1035E646B9A}" srcOrd="0" destOrd="0" presId="urn:microsoft.com/office/officeart/2005/8/layout/lProcess2"/>
    <dgm:cxn modelId="{E0CE2C81-3F62-4DDE-88D0-452F8D005613}" srcId="{6CE39B90-FBBF-4AAD-BFB5-E14BC2DC68FF}" destId="{3FC5996C-356B-4276-ADCB-D8688C375D57}" srcOrd="1" destOrd="0" parTransId="{01F0DD86-90DF-4A95-9133-E2F0403F0E6B}" sibTransId="{9CF4A097-D30E-4367-86C7-C27C83E2BCA3}"/>
    <dgm:cxn modelId="{78DFD282-082E-4C83-BC39-707EE809F80F}" srcId="{9BBA0FAD-473B-44D2-B41D-8528E76FEC8C}" destId="{6D49E1E3-5A27-4CE1-AB38-0AB6FAD2734F}" srcOrd="1" destOrd="0" parTransId="{6AA02490-887C-4C8E-936B-5114FD1DEB0E}" sibTransId="{E5F271E1-72FD-4D95-B006-70C328B16E1D}"/>
    <dgm:cxn modelId="{0605D782-EED1-43A6-8B0E-9F5E127EEF48}" type="presOf" srcId="{6D49E1E3-5A27-4CE1-AB38-0AB6FAD2734F}" destId="{9D135342-214F-4B04-8720-C9FB6926726D}" srcOrd="0" destOrd="0" presId="urn:microsoft.com/office/officeart/2005/8/layout/lProcess2"/>
    <dgm:cxn modelId="{E24C488A-8227-464D-AD3D-E0FBC350BE47}" type="presOf" srcId="{021CF505-461B-46D8-B6C4-AF7820ADA0EA}" destId="{60CB0E98-5431-4C4B-8D27-204CC94BFA1B}" srcOrd="0" destOrd="0" presId="urn:microsoft.com/office/officeart/2005/8/layout/lProcess2"/>
    <dgm:cxn modelId="{4337FAA6-0ADE-48ED-81DD-8E2CFD4C4B88}" srcId="{9BBA0FAD-473B-44D2-B41D-8528E76FEC8C}" destId="{4A498CBF-28D3-4F51-A149-D6DE6017AE43}" srcOrd="0" destOrd="0" parTransId="{B9DE0211-2DE2-42E9-A0A2-42B29F8B5B44}" sibTransId="{4273C70E-9B4B-440B-A8A1-968DF725E20F}"/>
    <dgm:cxn modelId="{28B043A7-9CF3-4368-938A-7555B6235783}" type="presOf" srcId="{9BBA0FAD-473B-44D2-B41D-8528E76FEC8C}" destId="{0B4CA796-E1B4-48BC-822E-0338B52D1ACD}" srcOrd="1" destOrd="0" presId="urn:microsoft.com/office/officeart/2005/8/layout/lProcess2"/>
    <dgm:cxn modelId="{988B62C7-8C36-4400-9D15-26BDD281AFAF}" srcId="{6CE39B90-FBBF-4AAD-BFB5-E14BC2DC68FF}" destId="{021CF505-461B-46D8-B6C4-AF7820ADA0EA}" srcOrd="0" destOrd="0" parTransId="{F8888D56-D1E5-44D8-B8ED-C45FD6A862E4}" sibTransId="{0CF5AC8E-111B-43F4-82F4-DF9E2AA5AAE4}"/>
    <dgm:cxn modelId="{17414DC8-BEA6-4890-BCD0-5A988B345532}" type="presOf" srcId="{3FC5996C-356B-4276-ADCB-D8688C375D57}" destId="{F695F761-9712-4DD2-AB98-08E79257BBB0}" srcOrd="0" destOrd="0" presId="urn:microsoft.com/office/officeart/2005/8/layout/lProcess2"/>
    <dgm:cxn modelId="{434B14EB-DB50-44AF-8C7E-8806D6E326CF}" type="presOf" srcId="{9BBA0FAD-473B-44D2-B41D-8528E76FEC8C}" destId="{AD27F4A0-A863-4FFD-93B1-AEAE399D40C1}" srcOrd="0" destOrd="0" presId="urn:microsoft.com/office/officeart/2005/8/layout/lProcess2"/>
    <dgm:cxn modelId="{347A70EB-19C8-40A2-8C0B-C9EEB78F1C6C}" type="presOf" srcId="{4A498CBF-28D3-4F51-A149-D6DE6017AE43}" destId="{2CBB2526-8E7C-4A13-89F5-75CACE8E0304}" srcOrd="0" destOrd="0" presId="urn:microsoft.com/office/officeart/2005/8/layout/lProcess2"/>
    <dgm:cxn modelId="{AD5D911A-3849-430A-B0B7-ADA1A20BF658}" type="presParOf" srcId="{91CDFE1A-BEEF-4FFE-A158-E1035E646B9A}" destId="{D4318BD1-BCF0-4E60-9E99-C820AD63E1D3}" srcOrd="0" destOrd="0" presId="urn:microsoft.com/office/officeart/2005/8/layout/lProcess2"/>
    <dgm:cxn modelId="{1A3EBE71-48DE-437B-A380-E784A3B1BB9E}" type="presParOf" srcId="{D4318BD1-BCF0-4E60-9E99-C820AD63E1D3}" destId="{60CB0E98-5431-4C4B-8D27-204CC94BFA1B}" srcOrd="0" destOrd="0" presId="urn:microsoft.com/office/officeart/2005/8/layout/lProcess2"/>
    <dgm:cxn modelId="{A18F6AF4-5AFE-402C-9D52-27B1C63BD692}" type="presParOf" srcId="{D4318BD1-BCF0-4E60-9E99-C820AD63E1D3}" destId="{B4863916-D69E-4F43-BC91-372CCCCB057D}" srcOrd="1" destOrd="0" presId="urn:microsoft.com/office/officeart/2005/8/layout/lProcess2"/>
    <dgm:cxn modelId="{89FEF3E9-8D81-427E-AB69-7FBE7A83A73B}" type="presParOf" srcId="{D4318BD1-BCF0-4E60-9E99-C820AD63E1D3}" destId="{E188EC5A-D466-4455-8B0C-73543C9A4DDD}" srcOrd="2" destOrd="0" presId="urn:microsoft.com/office/officeart/2005/8/layout/lProcess2"/>
    <dgm:cxn modelId="{11A9961F-14A3-44C7-9559-20E637ED2652}" type="presParOf" srcId="{E188EC5A-D466-4455-8B0C-73543C9A4DDD}" destId="{C0E92394-206A-4ED8-B08C-18030ECA9B0D}" srcOrd="0" destOrd="0" presId="urn:microsoft.com/office/officeart/2005/8/layout/lProcess2"/>
    <dgm:cxn modelId="{39A27E8C-EEAD-440B-B626-23B6E0686B27}" type="presParOf" srcId="{91CDFE1A-BEEF-4FFE-A158-E1035E646B9A}" destId="{965C7423-2A2A-4C2E-97AF-0D6A17A54FAC}" srcOrd="1" destOrd="0" presId="urn:microsoft.com/office/officeart/2005/8/layout/lProcess2"/>
    <dgm:cxn modelId="{DB741877-6E91-4FE9-9827-17C0BB9F7292}" type="presParOf" srcId="{91CDFE1A-BEEF-4FFE-A158-E1035E646B9A}" destId="{3F1B0E4A-CBFB-46E3-9D8B-E9BEBD475F6A}" srcOrd="2" destOrd="0" presId="urn:microsoft.com/office/officeart/2005/8/layout/lProcess2"/>
    <dgm:cxn modelId="{8663E8CB-B24A-46A0-A36D-E983B8A71190}" type="presParOf" srcId="{3F1B0E4A-CBFB-46E3-9D8B-E9BEBD475F6A}" destId="{F695F761-9712-4DD2-AB98-08E79257BBB0}" srcOrd="0" destOrd="0" presId="urn:microsoft.com/office/officeart/2005/8/layout/lProcess2"/>
    <dgm:cxn modelId="{5DF1E2DE-4035-4304-8095-C26F779730B4}" type="presParOf" srcId="{3F1B0E4A-CBFB-46E3-9D8B-E9BEBD475F6A}" destId="{6471EDE1-F428-4A0E-80DF-409FA8B6FE50}" srcOrd="1" destOrd="0" presId="urn:microsoft.com/office/officeart/2005/8/layout/lProcess2"/>
    <dgm:cxn modelId="{9AC2FB1E-53F8-4DC0-9D6E-C1678DC43371}" type="presParOf" srcId="{3F1B0E4A-CBFB-46E3-9D8B-E9BEBD475F6A}" destId="{C84000A6-4443-44BD-8825-A025965C0E81}" srcOrd="2" destOrd="0" presId="urn:microsoft.com/office/officeart/2005/8/layout/lProcess2"/>
    <dgm:cxn modelId="{909DCC80-7D30-4718-90F1-1A892A143629}" type="presParOf" srcId="{C84000A6-4443-44BD-8825-A025965C0E81}" destId="{87864F9E-F753-4CD4-9EE3-164F95BA409B}" srcOrd="0" destOrd="0" presId="urn:microsoft.com/office/officeart/2005/8/layout/lProcess2"/>
    <dgm:cxn modelId="{3E25C076-D234-4C2A-89DD-0C8097E09DBD}" type="presParOf" srcId="{91CDFE1A-BEEF-4FFE-A158-E1035E646B9A}" destId="{4C764624-2E73-4A5A-97B1-91A6BD4AB95B}" srcOrd="3" destOrd="0" presId="urn:microsoft.com/office/officeart/2005/8/layout/lProcess2"/>
    <dgm:cxn modelId="{F9D3E1F4-B5B5-4E84-975D-2A81DB9A965E}" type="presParOf" srcId="{91CDFE1A-BEEF-4FFE-A158-E1035E646B9A}" destId="{49721D61-6B34-400A-8103-8A111808F317}" srcOrd="4" destOrd="0" presId="urn:microsoft.com/office/officeart/2005/8/layout/lProcess2"/>
    <dgm:cxn modelId="{C77B0BED-7CB9-4F0D-976B-E0110884D352}" type="presParOf" srcId="{49721D61-6B34-400A-8103-8A111808F317}" destId="{AD27F4A0-A863-4FFD-93B1-AEAE399D40C1}" srcOrd="0" destOrd="0" presId="urn:microsoft.com/office/officeart/2005/8/layout/lProcess2"/>
    <dgm:cxn modelId="{B77B80F4-51B2-423D-BF27-1DBF9F953F50}" type="presParOf" srcId="{49721D61-6B34-400A-8103-8A111808F317}" destId="{0B4CA796-E1B4-48BC-822E-0338B52D1ACD}" srcOrd="1" destOrd="0" presId="urn:microsoft.com/office/officeart/2005/8/layout/lProcess2"/>
    <dgm:cxn modelId="{093D302D-0D40-4C63-A851-4F5848BE4401}" type="presParOf" srcId="{49721D61-6B34-400A-8103-8A111808F317}" destId="{415EDC48-4204-4F6F-9886-DC3D493FAFC8}" srcOrd="2" destOrd="0" presId="urn:microsoft.com/office/officeart/2005/8/layout/lProcess2"/>
    <dgm:cxn modelId="{548EA6BA-9E71-4434-85CE-19B25E1FFC0D}" type="presParOf" srcId="{415EDC48-4204-4F6F-9886-DC3D493FAFC8}" destId="{688A14A7-9D22-42C3-9C22-797B47128983}" srcOrd="0" destOrd="0" presId="urn:microsoft.com/office/officeart/2005/8/layout/lProcess2"/>
    <dgm:cxn modelId="{28B41E2E-59ED-4E65-8E73-72FC9960A7E5}" type="presParOf" srcId="{688A14A7-9D22-42C3-9C22-797B47128983}" destId="{2CBB2526-8E7C-4A13-89F5-75CACE8E0304}" srcOrd="0" destOrd="0" presId="urn:microsoft.com/office/officeart/2005/8/layout/lProcess2"/>
    <dgm:cxn modelId="{3BC5B37C-1310-4DDD-B534-D99D117E63F1}" type="presParOf" srcId="{688A14A7-9D22-42C3-9C22-797B47128983}" destId="{75FA0EE8-636A-45AE-842F-AE9C51865EC4}" srcOrd="1" destOrd="0" presId="urn:microsoft.com/office/officeart/2005/8/layout/lProcess2"/>
    <dgm:cxn modelId="{143F5971-0DE6-4392-946C-95F62DD5A170}" type="presParOf" srcId="{688A14A7-9D22-42C3-9C22-797B47128983}" destId="{9D135342-214F-4B04-8720-C9FB6926726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483BCF-9A67-4B85-B3F3-0E2E74943BB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AB6092-D2E5-4498-ACBC-7B887791FA68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Проведены работы по благоустройству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общественных территорий: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сквер ветеранов,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общественная территория, ограниченная территориями МАОУ «СОШ № 6», МКД № 1 по пер. Энергетиков, МКД № 85 по ул. Ломоносова и зданием № 15а строение 1 по пр. Морскому,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улица Ломоносова, от ул. Железнодорожной до пр. Беломорского</a:t>
          </a:r>
        </a:p>
      </dgm:t>
    </dgm:pt>
    <dgm:pt modelId="{357A5817-CECC-48CD-BB72-F2C0A493A314}" type="parTrans" cxnId="{0B39C2A6-1E94-4026-96E3-66D4B8163CFE}">
      <dgm:prSet/>
      <dgm:spPr/>
      <dgm:t>
        <a:bodyPr/>
        <a:lstStyle/>
        <a:p>
          <a:endParaRPr lang="ru-RU"/>
        </a:p>
      </dgm:t>
    </dgm:pt>
    <dgm:pt modelId="{90C2FFE6-0C34-4D0D-AC4F-496576D10BB7}" type="sibTrans" cxnId="{0B39C2A6-1E94-4026-96E3-66D4B8163CFE}">
      <dgm:prSet/>
      <dgm:spPr/>
      <dgm:t>
        <a:bodyPr/>
        <a:lstStyle/>
        <a:p>
          <a:endParaRPr lang="ru-RU"/>
        </a:p>
      </dgm:t>
    </dgm:pt>
    <dgm:pt modelId="{C82E40D2-E5FD-4340-A376-79FCD603E59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Проведено комплексное благоустройство дворовой территории (Ломоносова, 89)</a:t>
          </a:r>
        </a:p>
      </dgm:t>
    </dgm:pt>
    <dgm:pt modelId="{D92E6C70-3394-42C7-8706-BD8C5A7E7D4A}" type="parTrans" cxnId="{AD49EC5E-AC1C-4B91-A293-7E51DA616BB5}">
      <dgm:prSet/>
      <dgm:spPr/>
      <dgm:t>
        <a:bodyPr/>
        <a:lstStyle/>
        <a:p>
          <a:endParaRPr lang="ru-RU"/>
        </a:p>
      </dgm:t>
    </dgm:pt>
    <dgm:pt modelId="{C1B1AC4E-189E-4F58-98B4-98FA2F5EA99C}" type="sibTrans" cxnId="{AD49EC5E-AC1C-4B91-A293-7E51DA616BB5}">
      <dgm:prSet/>
      <dgm:spPr/>
      <dgm:t>
        <a:bodyPr/>
        <a:lstStyle/>
        <a:p>
          <a:endParaRPr lang="ru-RU"/>
        </a:p>
      </dgm:t>
    </dgm:pt>
    <dgm:pt modelId="{D455A462-A2F4-452F-BA32-EF3EBAEEF167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проверка всей сметной документации по каждому из объектов благоустройства</a:t>
          </a:r>
        </a:p>
      </dgm:t>
    </dgm:pt>
    <dgm:pt modelId="{161C55BB-6F4B-4F1D-A9C3-B7AC4C77E79F}" type="parTrans" cxnId="{635C38C9-2357-4F0E-8161-0F8C1401405C}">
      <dgm:prSet/>
      <dgm:spPr/>
      <dgm:t>
        <a:bodyPr/>
        <a:lstStyle/>
        <a:p>
          <a:endParaRPr lang="ru-RU"/>
        </a:p>
      </dgm:t>
    </dgm:pt>
    <dgm:pt modelId="{EADF2FCA-BBDE-4F6C-9528-F94F52790001}" type="sibTrans" cxnId="{635C38C9-2357-4F0E-8161-0F8C1401405C}">
      <dgm:prSet/>
      <dgm:spPr/>
      <dgm:t>
        <a:bodyPr/>
        <a:lstStyle/>
        <a:p>
          <a:endParaRPr lang="ru-RU"/>
        </a:p>
      </dgm:t>
    </dgm:pt>
    <dgm:pt modelId="{906F3C15-AE9B-440F-BD43-5E4AD38243CE}" type="pres">
      <dgm:prSet presAssocID="{53483BCF-9A67-4B85-B3F3-0E2E74943BBE}" presName="diagram" presStyleCnt="0">
        <dgm:presLayoutVars>
          <dgm:dir/>
          <dgm:resizeHandles val="exact"/>
        </dgm:presLayoutVars>
      </dgm:prSet>
      <dgm:spPr/>
    </dgm:pt>
    <dgm:pt modelId="{866F19C8-DBBC-48E1-A35C-063FABFF766B}" type="pres">
      <dgm:prSet presAssocID="{66AB6092-D2E5-4498-ACBC-7B887791FA68}" presName="node" presStyleLbl="node1" presStyleIdx="0" presStyleCnt="3" custScaleX="234196" custScaleY="387241" custLinFactNeighborX="24974" custLinFactNeighborY="-10429">
        <dgm:presLayoutVars>
          <dgm:bulletEnabled val="1"/>
        </dgm:presLayoutVars>
      </dgm:prSet>
      <dgm:spPr/>
    </dgm:pt>
    <dgm:pt modelId="{91CB545A-D071-48CB-897F-2BC1AB4003A4}" type="pres">
      <dgm:prSet presAssocID="{90C2FFE6-0C34-4D0D-AC4F-496576D10BB7}" presName="sibTrans" presStyleCnt="0"/>
      <dgm:spPr/>
    </dgm:pt>
    <dgm:pt modelId="{DCDC8D78-9E24-4E30-9896-BF44A242332E}" type="pres">
      <dgm:prSet presAssocID="{C82E40D2-E5FD-4340-A376-79FCD603E59A}" presName="node" presStyleLbl="node1" presStyleIdx="1" presStyleCnt="3" custScaleX="151382" custScaleY="185220" custLinFactX="25332" custLinFactY="-22113" custLinFactNeighborX="100000" custLinFactNeighborY="-100000">
        <dgm:presLayoutVars>
          <dgm:bulletEnabled val="1"/>
        </dgm:presLayoutVars>
      </dgm:prSet>
      <dgm:spPr/>
    </dgm:pt>
    <dgm:pt modelId="{FFA0C08B-122C-4717-A11A-D346751560A4}" type="pres">
      <dgm:prSet presAssocID="{C1B1AC4E-189E-4F58-98B4-98FA2F5EA99C}" presName="sibTrans" presStyleCnt="0"/>
      <dgm:spPr/>
    </dgm:pt>
    <dgm:pt modelId="{35A6C843-B7B5-48FB-A6B3-4D967CAA1C15}" type="pres">
      <dgm:prSet presAssocID="{D455A462-A2F4-452F-BA32-EF3EBAEEF167}" presName="node" presStyleLbl="node1" presStyleIdx="2" presStyleCnt="3" custScaleX="181085" custScaleY="205085" custLinFactNeighborX="-49595" custLinFactNeighborY="94953">
        <dgm:presLayoutVars>
          <dgm:bulletEnabled val="1"/>
        </dgm:presLayoutVars>
      </dgm:prSet>
      <dgm:spPr/>
    </dgm:pt>
  </dgm:ptLst>
  <dgm:cxnLst>
    <dgm:cxn modelId="{6F53820E-469A-4EAA-89DD-1867193AF69A}" type="presOf" srcId="{53483BCF-9A67-4B85-B3F3-0E2E74943BBE}" destId="{906F3C15-AE9B-440F-BD43-5E4AD38243CE}" srcOrd="0" destOrd="0" presId="urn:microsoft.com/office/officeart/2005/8/layout/default"/>
    <dgm:cxn modelId="{AD49EC5E-AC1C-4B91-A293-7E51DA616BB5}" srcId="{53483BCF-9A67-4B85-B3F3-0E2E74943BBE}" destId="{C82E40D2-E5FD-4340-A376-79FCD603E59A}" srcOrd="1" destOrd="0" parTransId="{D92E6C70-3394-42C7-8706-BD8C5A7E7D4A}" sibTransId="{C1B1AC4E-189E-4F58-98B4-98FA2F5EA99C}"/>
    <dgm:cxn modelId="{7AC57C64-0B71-4890-BBCA-C62406665952}" type="presOf" srcId="{C82E40D2-E5FD-4340-A376-79FCD603E59A}" destId="{DCDC8D78-9E24-4E30-9896-BF44A242332E}" srcOrd="0" destOrd="0" presId="urn:microsoft.com/office/officeart/2005/8/layout/default"/>
    <dgm:cxn modelId="{1427B655-C2AA-4871-8731-7EF350A96D62}" type="presOf" srcId="{66AB6092-D2E5-4498-ACBC-7B887791FA68}" destId="{866F19C8-DBBC-48E1-A35C-063FABFF766B}" srcOrd="0" destOrd="0" presId="urn:microsoft.com/office/officeart/2005/8/layout/default"/>
    <dgm:cxn modelId="{0B39C2A6-1E94-4026-96E3-66D4B8163CFE}" srcId="{53483BCF-9A67-4B85-B3F3-0E2E74943BBE}" destId="{66AB6092-D2E5-4498-ACBC-7B887791FA68}" srcOrd="0" destOrd="0" parTransId="{357A5817-CECC-48CD-BB72-F2C0A493A314}" sibTransId="{90C2FFE6-0C34-4D0D-AC4F-496576D10BB7}"/>
    <dgm:cxn modelId="{635C38C9-2357-4F0E-8161-0F8C1401405C}" srcId="{53483BCF-9A67-4B85-B3F3-0E2E74943BBE}" destId="{D455A462-A2F4-452F-BA32-EF3EBAEEF167}" srcOrd="2" destOrd="0" parTransId="{161C55BB-6F4B-4F1D-A9C3-B7AC4C77E79F}" sibTransId="{EADF2FCA-BBDE-4F6C-9528-F94F52790001}"/>
    <dgm:cxn modelId="{FA7BE2F6-340B-4741-A6C5-B61FEE4E7AC4}" type="presOf" srcId="{D455A462-A2F4-452F-BA32-EF3EBAEEF167}" destId="{35A6C843-B7B5-48FB-A6B3-4D967CAA1C15}" srcOrd="0" destOrd="0" presId="urn:microsoft.com/office/officeart/2005/8/layout/default"/>
    <dgm:cxn modelId="{5D68C1DA-AA95-47FD-BD9B-2A6A7E426A11}" type="presParOf" srcId="{906F3C15-AE9B-440F-BD43-5E4AD38243CE}" destId="{866F19C8-DBBC-48E1-A35C-063FABFF766B}" srcOrd="0" destOrd="0" presId="urn:microsoft.com/office/officeart/2005/8/layout/default"/>
    <dgm:cxn modelId="{C8DDDA07-6C3B-4D3D-9CE7-89E2A12DEDB4}" type="presParOf" srcId="{906F3C15-AE9B-440F-BD43-5E4AD38243CE}" destId="{91CB545A-D071-48CB-897F-2BC1AB4003A4}" srcOrd="1" destOrd="0" presId="urn:microsoft.com/office/officeart/2005/8/layout/default"/>
    <dgm:cxn modelId="{9DFAB2D6-AC21-4BC9-ADC9-2C4C2FCE0441}" type="presParOf" srcId="{906F3C15-AE9B-440F-BD43-5E4AD38243CE}" destId="{DCDC8D78-9E24-4E30-9896-BF44A242332E}" srcOrd="2" destOrd="0" presId="urn:microsoft.com/office/officeart/2005/8/layout/default"/>
    <dgm:cxn modelId="{2CCE4376-55A2-4665-9AB0-76C0BEA5F5D0}" type="presParOf" srcId="{906F3C15-AE9B-440F-BD43-5E4AD38243CE}" destId="{FFA0C08B-122C-4717-A11A-D346751560A4}" srcOrd="3" destOrd="0" presId="urn:microsoft.com/office/officeart/2005/8/layout/default"/>
    <dgm:cxn modelId="{4B9227E1-7F33-498D-85D2-A92533B22122}" type="presParOf" srcId="{906F3C15-AE9B-440F-BD43-5E4AD38243CE}" destId="{35A6C843-B7B5-48FB-A6B3-4D967CAA1C1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00EE23-3E1B-4AEF-912E-CF4B2E6A30E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CB3C50-A268-4776-B389-E50F95DB9663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baseline="0" dirty="0">
              <a:solidFill>
                <a:schemeClr val="tx1"/>
              </a:solidFill>
              <a:latin typeface="Times New Roman" panose="02020603050405020304" pitchFamily="18" charset="0"/>
            </a:rPr>
            <a:t>Средства областного бюджета</a:t>
          </a:r>
          <a:endParaRPr lang="ru-RU" dirty="0"/>
        </a:p>
      </dgm:t>
    </dgm:pt>
    <dgm:pt modelId="{43F5281B-31DA-4FCA-9F60-216A6BBCAFA7}" type="parTrans" cxnId="{0F766AB2-9C32-41DB-AE95-B902B51FC601}">
      <dgm:prSet/>
      <dgm:spPr/>
      <dgm:t>
        <a:bodyPr/>
        <a:lstStyle/>
        <a:p>
          <a:pPr algn="l"/>
          <a:endParaRPr lang="ru-RU"/>
        </a:p>
      </dgm:t>
    </dgm:pt>
    <dgm:pt modelId="{67B31903-A914-411D-88E9-AB81A1363BFF}" type="sibTrans" cxnId="{0F766AB2-9C32-41DB-AE95-B902B51FC601}">
      <dgm:prSet/>
      <dgm:spPr/>
      <dgm:t>
        <a:bodyPr/>
        <a:lstStyle/>
        <a:p>
          <a:pPr algn="l"/>
          <a:endParaRPr lang="ru-RU"/>
        </a:p>
      </dgm:t>
    </dgm:pt>
    <dgm:pt modelId="{254079D4-C044-4439-8D1B-CCF81CC7D75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Государственной программы Архангельской области «Развитие транспортной системы Архангельской области  по соглашению о предоставлении  иного межбюджетного трансферта, имеющего целевое назначение, из бюджета Архангельской области местному бюджету муниципального образования «Северодвинск»</a:t>
          </a:r>
          <a:endParaRPr lang="ru-RU" sz="1800" dirty="0">
            <a:solidFill>
              <a:srgbClr val="FF0000"/>
            </a:solidFill>
          </a:endParaRPr>
        </a:p>
      </dgm:t>
    </dgm:pt>
    <dgm:pt modelId="{B3DC30A4-B06E-4952-8E59-1FD4FEE8E3EE}" type="parTrans" cxnId="{22F7F053-F8DD-4A36-B53E-C2E28B635E72}">
      <dgm:prSet/>
      <dgm:spPr/>
      <dgm:t>
        <a:bodyPr/>
        <a:lstStyle/>
        <a:p>
          <a:pPr algn="l"/>
          <a:endParaRPr lang="ru-RU"/>
        </a:p>
      </dgm:t>
    </dgm:pt>
    <dgm:pt modelId="{CBE9F400-47AD-4E1D-B1DA-3BC18B24E63E}" type="sibTrans" cxnId="{22F7F053-F8DD-4A36-B53E-C2E28B635E72}">
      <dgm:prSet/>
      <dgm:spPr/>
      <dgm:t>
        <a:bodyPr/>
        <a:lstStyle/>
        <a:p>
          <a:pPr algn="l"/>
          <a:endParaRPr lang="ru-RU"/>
        </a:p>
      </dgm:t>
    </dgm:pt>
    <dgm:pt modelId="{F1C9C657-583E-4859-8A8F-6A5D281E4FB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реализации государственной программы Архангельской области «Формирование современной городской среды в Архангельской области (2018–2024 годы)» на реализацию приоритетного проекта  «Формирование комфортной городской среды»</a:t>
          </a:r>
          <a:endParaRPr lang="ru-RU" sz="1800" dirty="0"/>
        </a:p>
      </dgm:t>
    </dgm:pt>
    <dgm:pt modelId="{5BBEA8FE-5D79-4A23-A334-271DB5A3164D}" type="parTrans" cxnId="{970E7CD1-E4BA-4F4F-AD7D-F7F6926A9A5F}">
      <dgm:prSet/>
      <dgm:spPr/>
      <dgm:t>
        <a:bodyPr/>
        <a:lstStyle/>
        <a:p>
          <a:pPr algn="l"/>
          <a:endParaRPr lang="ru-RU"/>
        </a:p>
      </dgm:t>
    </dgm:pt>
    <dgm:pt modelId="{805DD015-D1E8-4879-9AD8-34C5DB583164}" type="sibTrans" cxnId="{970E7CD1-E4BA-4F4F-AD7D-F7F6926A9A5F}">
      <dgm:prSet/>
      <dgm:spPr/>
      <dgm:t>
        <a:bodyPr/>
        <a:lstStyle/>
        <a:p>
          <a:pPr algn="l"/>
          <a:endParaRPr lang="ru-RU"/>
        </a:p>
      </dgm:t>
    </dgm:pt>
    <dgm:pt modelId="{D25DA0FD-A192-44DB-995F-8FBD9E62E47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соглашений «О предоставлении субсидии на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дорожной деятельности» в отношении автомобильных дорог общего пользования местного значения, капитального ремонта и ремонта дворовых территорий многоквартирных домов, проездов к дворовым территориям многоквартирных домов населенных пунктов»</a:t>
          </a:r>
        </a:p>
      </dgm:t>
    </dgm:pt>
    <dgm:pt modelId="{5059E7FA-9BBE-420B-81DF-7BF4C1C0DE90}" type="parTrans" cxnId="{681304C9-994C-434F-B10A-4232329A01F4}">
      <dgm:prSet/>
      <dgm:spPr/>
      <dgm:t>
        <a:bodyPr/>
        <a:lstStyle/>
        <a:p>
          <a:pPr algn="l"/>
          <a:endParaRPr lang="ru-RU"/>
        </a:p>
      </dgm:t>
    </dgm:pt>
    <dgm:pt modelId="{3CED0129-6E60-4796-A56E-3BC7DAD5B942}" type="sibTrans" cxnId="{681304C9-994C-434F-B10A-4232329A01F4}">
      <dgm:prSet/>
      <dgm:spPr/>
      <dgm:t>
        <a:bodyPr/>
        <a:lstStyle/>
        <a:p>
          <a:pPr algn="l"/>
          <a:endParaRPr lang="ru-RU"/>
        </a:p>
      </dgm:t>
    </dgm:pt>
    <dgm:pt modelId="{9B2B26B9-6774-47DD-9BC4-0541503EA54C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на софинансирование мероприятий по модернизации нерегулируемых пешеходных переходов, светофорных объектов и установке светофорных объектов, пешеходных ограждений на автомобильных дорогах общего пользования местного значения</a:t>
          </a:r>
        </a:p>
      </dgm:t>
    </dgm:pt>
    <dgm:pt modelId="{2049D9BC-0069-4061-906C-F92BF3A633EC}" type="sibTrans" cxnId="{4F3562EF-46A5-443D-B269-F6F26655AB7A}">
      <dgm:prSet/>
      <dgm:spPr/>
      <dgm:t>
        <a:bodyPr/>
        <a:lstStyle/>
        <a:p>
          <a:endParaRPr lang="ru-RU"/>
        </a:p>
      </dgm:t>
    </dgm:pt>
    <dgm:pt modelId="{00BAE114-5985-4EDA-83DE-B2961CABCB57}" type="parTrans" cxnId="{4F3562EF-46A5-443D-B269-F6F26655AB7A}">
      <dgm:prSet/>
      <dgm:spPr/>
      <dgm:t>
        <a:bodyPr/>
        <a:lstStyle/>
        <a:p>
          <a:endParaRPr lang="ru-RU"/>
        </a:p>
      </dgm:t>
    </dgm:pt>
    <dgm:pt modelId="{2CC812CC-7E98-4EB1-A3FE-ADFD06ACBB02}" type="pres">
      <dgm:prSet presAssocID="{2F00EE23-3E1B-4AEF-912E-CF4B2E6A30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5FE8DA-9157-4E89-803C-C9B115AD75AD}" type="pres">
      <dgm:prSet presAssocID="{3BCB3C50-A268-4776-B389-E50F95DB9663}" presName="root" presStyleCnt="0"/>
      <dgm:spPr/>
    </dgm:pt>
    <dgm:pt modelId="{F7FFE05B-1588-492E-A8CF-84DA729AB801}" type="pres">
      <dgm:prSet presAssocID="{3BCB3C50-A268-4776-B389-E50F95DB9663}" presName="rootComposite" presStyleCnt="0"/>
      <dgm:spPr/>
    </dgm:pt>
    <dgm:pt modelId="{E9AB8232-EE64-4626-96A2-2B9B567640B0}" type="pres">
      <dgm:prSet presAssocID="{3BCB3C50-A268-4776-B389-E50F95DB9663}" presName="rootText" presStyleLbl="node1" presStyleIdx="0" presStyleCnt="1" custScaleX="456645" custScaleY="113967" custLinFactNeighborX="416" custLinFactNeighborY="-1392"/>
      <dgm:spPr/>
    </dgm:pt>
    <dgm:pt modelId="{401D557D-143A-46EB-8BFF-53DBD7BCB8BE}" type="pres">
      <dgm:prSet presAssocID="{3BCB3C50-A268-4776-B389-E50F95DB9663}" presName="rootConnector" presStyleLbl="node1" presStyleIdx="0" presStyleCnt="1"/>
      <dgm:spPr/>
    </dgm:pt>
    <dgm:pt modelId="{FFEBF89D-85F2-41D7-9396-9F966951C470}" type="pres">
      <dgm:prSet presAssocID="{3BCB3C50-A268-4776-B389-E50F95DB9663}" presName="childShape" presStyleCnt="0"/>
      <dgm:spPr/>
    </dgm:pt>
    <dgm:pt modelId="{F906A581-31B2-4B0F-B202-7564C9CE0837}" type="pres">
      <dgm:prSet presAssocID="{B3DC30A4-B06E-4952-8E59-1FD4FEE8E3EE}" presName="Name13" presStyleLbl="parChTrans1D2" presStyleIdx="0" presStyleCnt="4"/>
      <dgm:spPr/>
    </dgm:pt>
    <dgm:pt modelId="{A4B9CE0F-2783-4FEC-B977-9F56299BFE92}" type="pres">
      <dgm:prSet presAssocID="{254079D4-C044-4439-8D1B-CCF81CC7D754}" presName="childText" presStyleLbl="bgAcc1" presStyleIdx="0" presStyleCnt="4" custScaleX="843105" custScaleY="216694" custLinFactNeighborX="-45101" custLinFactNeighborY="-9693">
        <dgm:presLayoutVars>
          <dgm:bulletEnabled val="1"/>
        </dgm:presLayoutVars>
      </dgm:prSet>
      <dgm:spPr/>
    </dgm:pt>
    <dgm:pt modelId="{AD9CCE60-618D-4187-BDC1-B3311571E114}" type="pres">
      <dgm:prSet presAssocID="{5059E7FA-9BBE-420B-81DF-7BF4C1C0DE90}" presName="Name13" presStyleLbl="parChTrans1D2" presStyleIdx="1" presStyleCnt="4"/>
      <dgm:spPr/>
    </dgm:pt>
    <dgm:pt modelId="{2E7D4C64-0355-44EC-8738-F4278F8CCFD2}" type="pres">
      <dgm:prSet presAssocID="{D25DA0FD-A192-44DB-995F-8FBD9E62E478}" presName="childText" presStyleLbl="bgAcc1" presStyleIdx="1" presStyleCnt="4" custScaleX="847040" custScaleY="217593" custLinFactNeighborX="-43754" custLinFactNeighborY="-23695">
        <dgm:presLayoutVars>
          <dgm:bulletEnabled val="1"/>
        </dgm:presLayoutVars>
      </dgm:prSet>
      <dgm:spPr/>
    </dgm:pt>
    <dgm:pt modelId="{57B18577-16B2-4581-BAEE-674CA608DDD8}" type="pres">
      <dgm:prSet presAssocID="{5BBEA8FE-5D79-4A23-A334-271DB5A3164D}" presName="Name13" presStyleLbl="parChTrans1D2" presStyleIdx="2" presStyleCnt="4"/>
      <dgm:spPr/>
    </dgm:pt>
    <dgm:pt modelId="{F6DB0702-1D6E-49BF-BAFE-996ADC5A7AEF}" type="pres">
      <dgm:prSet presAssocID="{F1C9C657-583E-4859-8A8F-6A5D281E4FBE}" presName="childText" presStyleLbl="bgAcc1" presStyleIdx="2" presStyleCnt="4" custScaleX="850923" custScaleY="203600" custLinFactNeighborX="-44802" custLinFactNeighborY="-28071">
        <dgm:presLayoutVars>
          <dgm:bulletEnabled val="1"/>
        </dgm:presLayoutVars>
      </dgm:prSet>
      <dgm:spPr/>
    </dgm:pt>
    <dgm:pt modelId="{3E0DC9E6-20F2-496F-BD8C-F62DC0597256}" type="pres">
      <dgm:prSet presAssocID="{00BAE114-5985-4EDA-83DE-B2961CABCB57}" presName="Name13" presStyleLbl="parChTrans1D2" presStyleIdx="3" presStyleCnt="4"/>
      <dgm:spPr/>
    </dgm:pt>
    <dgm:pt modelId="{41E667EA-6C51-47D7-9F21-2433E4B56915}" type="pres">
      <dgm:prSet presAssocID="{9B2B26B9-6774-47DD-9BC4-0541503EA54C}" presName="childText" presStyleLbl="bgAcc1" presStyleIdx="3" presStyleCnt="4" custScaleX="846385" custScaleY="183770" custLinFactNeighborX="-39710" custLinFactNeighborY="-32676">
        <dgm:presLayoutVars>
          <dgm:bulletEnabled val="1"/>
        </dgm:presLayoutVars>
      </dgm:prSet>
      <dgm:spPr/>
    </dgm:pt>
  </dgm:ptLst>
  <dgm:cxnLst>
    <dgm:cxn modelId="{480E1D1F-F76C-4E36-BB9B-128C89F5D3A9}" type="presOf" srcId="{B3DC30A4-B06E-4952-8E59-1FD4FEE8E3EE}" destId="{F906A581-31B2-4B0F-B202-7564C9CE0837}" srcOrd="0" destOrd="0" presId="urn:microsoft.com/office/officeart/2005/8/layout/hierarchy3"/>
    <dgm:cxn modelId="{066E9636-4817-410D-8B91-0F3B6C027C6A}" type="presOf" srcId="{F1C9C657-583E-4859-8A8F-6A5D281E4FBE}" destId="{F6DB0702-1D6E-49BF-BAFE-996ADC5A7AEF}" srcOrd="0" destOrd="0" presId="urn:microsoft.com/office/officeart/2005/8/layout/hierarchy3"/>
    <dgm:cxn modelId="{7B05EE60-D3A1-4583-846E-85C81650D78C}" type="presOf" srcId="{3BCB3C50-A268-4776-B389-E50F95DB9663}" destId="{E9AB8232-EE64-4626-96A2-2B9B567640B0}" srcOrd="0" destOrd="0" presId="urn:microsoft.com/office/officeart/2005/8/layout/hierarchy3"/>
    <dgm:cxn modelId="{22F7F053-F8DD-4A36-B53E-C2E28B635E72}" srcId="{3BCB3C50-A268-4776-B389-E50F95DB9663}" destId="{254079D4-C044-4439-8D1B-CCF81CC7D754}" srcOrd="0" destOrd="0" parTransId="{B3DC30A4-B06E-4952-8E59-1FD4FEE8E3EE}" sibTransId="{CBE9F400-47AD-4E1D-B1DA-3BC18B24E63E}"/>
    <dgm:cxn modelId="{3D161396-2A71-45C4-AC83-1265DADCAAF9}" type="presOf" srcId="{5059E7FA-9BBE-420B-81DF-7BF4C1C0DE90}" destId="{AD9CCE60-618D-4187-BDC1-B3311571E114}" srcOrd="0" destOrd="0" presId="urn:microsoft.com/office/officeart/2005/8/layout/hierarchy3"/>
    <dgm:cxn modelId="{18774A9D-7EC1-4D8C-86C6-76AC075CF9F4}" type="presOf" srcId="{D25DA0FD-A192-44DB-995F-8FBD9E62E478}" destId="{2E7D4C64-0355-44EC-8738-F4278F8CCFD2}" srcOrd="0" destOrd="0" presId="urn:microsoft.com/office/officeart/2005/8/layout/hierarchy3"/>
    <dgm:cxn modelId="{0F766AB2-9C32-41DB-AE95-B902B51FC601}" srcId="{2F00EE23-3E1B-4AEF-912E-CF4B2E6A30EA}" destId="{3BCB3C50-A268-4776-B389-E50F95DB9663}" srcOrd="0" destOrd="0" parTransId="{43F5281B-31DA-4FCA-9F60-216A6BBCAFA7}" sibTransId="{67B31903-A914-411D-88E9-AB81A1363BFF}"/>
    <dgm:cxn modelId="{A37895B7-F540-46C3-B401-89A57D12A016}" type="presOf" srcId="{3BCB3C50-A268-4776-B389-E50F95DB9663}" destId="{401D557D-143A-46EB-8BFF-53DBD7BCB8BE}" srcOrd="1" destOrd="0" presId="urn:microsoft.com/office/officeart/2005/8/layout/hierarchy3"/>
    <dgm:cxn modelId="{63A707BB-F988-48D4-ADB1-6E55CE6EC557}" type="presOf" srcId="{9B2B26B9-6774-47DD-9BC4-0541503EA54C}" destId="{41E667EA-6C51-47D7-9F21-2433E4B56915}" srcOrd="0" destOrd="0" presId="urn:microsoft.com/office/officeart/2005/8/layout/hierarchy3"/>
    <dgm:cxn modelId="{782785BC-DE6B-4A88-96B9-C7672E9F96B1}" type="presOf" srcId="{2F00EE23-3E1B-4AEF-912E-CF4B2E6A30EA}" destId="{2CC812CC-7E98-4EB1-A3FE-ADFD06ACBB02}" srcOrd="0" destOrd="0" presId="urn:microsoft.com/office/officeart/2005/8/layout/hierarchy3"/>
    <dgm:cxn modelId="{681304C9-994C-434F-B10A-4232329A01F4}" srcId="{3BCB3C50-A268-4776-B389-E50F95DB9663}" destId="{D25DA0FD-A192-44DB-995F-8FBD9E62E478}" srcOrd="1" destOrd="0" parTransId="{5059E7FA-9BBE-420B-81DF-7BF4C1C0DE90}" sibTransId="{3CED0129-6E60-4796-A56E-3BC7DAD5B942}"/>
    <dgm:cxn modelId="{970E7CD1-E4BA-4F4F-AD7D-F7F6926A9A5F}" srcId="{3BCB3C50-A268-4776-B389-E50F95DB9663}" destId="{F1C9C657-583E-4859-8A8F-6A5D281E4FBE}" srcOrd="2" destOrd="0" parTransId="{5BBEA8FE-5D79-4A23-A334-271DB5A3164D}" sibTransId="{805DD015-D1E8-4879-9AD8-34C5DB583164}"/>
    <dgm:cxn modelId="{EEC844D8-73F3-4CEC-88A0-D907F8D78BF6}" type="presOf" srcId="{254079D4-C044-4439-8D1B-CCF81CC7D754}" destId="{A4B9CE0F-2783-4FEC-B977-9F56299BFE92}" srcOrd="0" destOrd="0" presId="urn:microsoft.com/office/officeart/2005/8/layout/hierarchy3"/>
    <dgm:cxn modelId="{4BEBECE3-648B-4B99-9A79-BF3D5C2BC10B}" type="presOf" srcId="{5BBEA8FE-5D79-4A23-A334-271DB5A3164D}" destId="{57B18577-16B2-4581-BAEE-674CA608DDD8}" srcOrd="0" destOrd="0" presId="urn:microsoft.com/office/officeart/2005/8/layout/hierarchy3"/>
    <dgm:cxn modelId="{4F3562EF-46A5-443D-B269-F6F26655AB7A}" srcId="{3BCB3C50-A268-4776-B389-E50F95DB9663}" destId="{9B2B26B9-6774-47DD-9BC4-0541503EA54C}" srcOrd="3" destOrd="0" parTransId="{00BAE114-5985-4EDA-83DE-B2961CABCB57}" sibTransId="{2049D9BC-0069-4061-906C-F92BF3A633EC}"/>
    <dgm:cxn modelId="{1BF050F8-41B6-4233-BFDC-FA31C90F88C4}" type="presOf" srcId="{00BAE114-5985-4EDA-83DE-B2961CABCB57}" destId="{3E0DC9E6-20F2-496F-BD8C-F62DC0597256}" srcOrd="0" destOrd="0" presId="urn:microsoft.com/office/officeart/2005/8/layout/hierarchy3"/>
    <dgm:cxn modelId="{70D05B1D-6EB9-478A-9BBF-788FA9976503}" type="presParOf" srcId="{2CC812CC-7E98-4EB1-A3FE-ADFD06ACBB02}" destId="{3D5FE8DA-9157-4E89-803C-C9B115AD75AD}" srcOrd="0" destOrd="0" presId="urn:microsoft.com/office/officeart/2005/8/layout/hierarchy3"/>
    <dgm:cxn modelId="{6AF0D81B-619F-43BE-A0D4-C79CC0393E01}" type="presParOf" srcId="{3D5FE8DA-9157-4E89-803C-C9B115AD75AD}" destId="{F7FFE05B-1588-492E-A8CF-84DA729AB801}" srcOrd="0" destOrd="0" presId="urn:microsoft.com/office/officeart/2005/8/layout/hierarchy3"/>
    <dgm:cxn modelId="{DCA39ACF-BCD7-4B40-8415-584D5D89DF1F}" type="presParOf" srcId="{F7FFE05B-1588-492E-A8CF-84DA729AB801}" destId="{E9AB8232-EE64-4626-96A2-2B9B567640B0}" srcOrd="0" destOrd="0" presId="urn:microsoft.com/office/officeart/2005/8/layout/hierarchy3"/>
    <dgm:cxn modelId="{9CCC54DA-60F7-4B49-A897-1FB9B8516F34}" type="presParOf" srcId="{F7FFE05B-1588-492E-A8CF-84DA729AB801}" destId="{401D557D-143A-46EB-8BFF-53DBD7BCB8BE}" srcOrd="1" destOrd="0" presId="urn:microsoft.com/office/officeart/2005/8/layout/hierarchy3"/>
    <dgm:cxn modelId="{352A297C-547F-4AF7-BC42-D4D25ACED88C}" type="presParOf" srcId="{3D5FE8DA-9157-4E89-803C-C9B115AD75AD}" destId="{FFEBF89D-85F2-41D7-9396-9F966951C470}" srcOrd="1" destOrd="0" presId="urn:microsoft.com/office/officeart/2005/8/layout/hierarchy3"/>
    <dgm:cxn modelId="{48DF55A1-525F-4277-9394-7C6895C77A65}" type="presParOf" srcId="{FFEBF89D-85F2-41D7-9396-9F966951C470}" destId="{F906A581-31B2-4B0F-B202-7564C9CE0837}" srcOrd="0" destOrd="0" presId="urn:microsoft.com/office/officeart/2005/8/layout/hierarchy3"/>
    <dgm:cxn modelId="{DBE9C8E8-7DD2-40C5-B28F-C4BFF318B027}" type="presParOf" srcId="{FFEBF89D-85F2-41D7-9396-9F966951C470}" destId="{A4B9CE0F-2783-4FEC-B977-9F56299BFE92}" srcOrd="1" destOrd="0" presId="urn:microsoft.com/office/officeart/2005/8/layout/hierarchy3"/>
    <dgm:cxn modelId="{9EE458FD-30F8-4C51-A84D-4DD301319D94}" type="presParOf" srcId="{FFEBF89D-85F2-41D7-9396-9F966951C470}" destId="{AD9CCE60-618D-4187-BDC1-B3311571E114}" srcOrd="2" destOrd="0" presId="urn:microsoft.com/office/officeart/2005/8/layout/hierarchy3"/>
    <dgm:cxn modelId="{50A9218C-BA35-425B-AE5D-7AE9597294B2}" type="presParOf" srcId="{FFEBF89D-85F2-41D7-9396-9F966951C470}" destId="{2E7D4C64-0355-44EC-8738-F4278F8CCFD2}" srcOrd="3" destOrd="0" presId="urn:microsoft.com/office/officeart/2005/8/layout/hierarchy3"/>
    <dgm:cxn modelId="{ADD746FC-042F-494E-935D-F201E2BB6EDB}" type="presParOf" srcId="{FFEBF89D-85F2-41D7-9396-9F966951C470}" destId="{57B18577-16B2-4581-BAEE-674CA608DDD8}" srcOrd="4" destOrd="0" presId="urn:microsoft.com/office/officeart/2005/8/layout/hierarchy3"/>
    <dgm:cxn modelId="{F9CC4542-7358-4F82-B951-F23CE0C55166}" type="presParOf" srcId="{FFEBF89D-85F2-41D7-9396-9F966951C470}" destId="{F6DB0702-1D6E-49BF-BAFE-996ADC5A7AEF}" srcOrd="5" destOrd="0" presId="urn:microsoft.com/office/officeart/2005/8/layout/hierarchy3"/>
    <dgm:cxn modelId="{7FB8CF36-8CF1-4264-9BEC-F5509D063910}" type="presParOf" srcId="{FFEBF89D-85F2-41D7-9396-9F966951C470}" destId="{3E0DC9E6-20F2-496F-BD8C-F62DC0597256}" srcOrd="6" destOrd="0" presId="urn:microsoft.com/office/officeart/2005/8/layout/hierarchy3"/>
    <dgm:cxn modelId="{2443AF7D-2A87-499D-95D4-A0CEC893C5AF}" type="presParOf" srcId="{FFEBF89D-85F2-41D7-9396-9F966951C470}" destId="{41E667EA-6C51-47D7-9F21-2433E4B5691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34A490-DB58-4926-8655-B4EE7C7F021E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E6C355-1FFA-410D-A3CD-E3495BE01541}">
      <dgm:prSet phldrT="[Текст]" custT="1"/>
      <dgm:spPr>
        <a:gradFill rotWithShape="0">
          <a:gsLst>
            <a:gs pos="98000">
              <a:schemeClr val="accent5">
                <a:lumMod val="20000"/>
                <a:lumOff val="80000"/>
              </a:schemeClr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4000" baseline="0" dirty="0">
              <a:solidFill>
                <a:schemeClr val="tx1"/>
              </a:solidFill>
              <a:latin typeface="Times New Roman" panose="02020603050405020304" pitchFamily="18" charset="0"/>
            </a:rPr>
            <a:t>Средства федерального бюджета</a:t>
          </a:r>
        </a:p>
      </dgm:t>
    </dgm:pt>
    <dgm:pt modelId="{AA30A961-B350-4A2F-BDD0-742478398AD2}" type="parTrans" cxnId="{8A55A001-6A7B-4D64-8BB0-8A40FE5F9B7C}">
      <dgm:prSet/>
      <dgm:spPr/>
      <dgm:t>
        <a:bodyPr/>
        <a:lstStyle/>
        <a:p>
          <a:endParaRPr lang="ru-RU"/>
        </a:p>
      </dgm:t>
    </dgm:pt>
    <dgm:pt modelId="{771C0869-A56A-4B2D-B133-24E45B141D85}" type="sibTrans" cxnId="{8A55A001-6A7B-4D64-8BB0-8A40FE5F9B7C}">
      <dgm:prSet/>
      <dgm:spPr/>
      <dgm:t>
        <a:bodyPr/>
        <a:lstStyle/>
        <a:p>
          <a:endParaRPr lang="ru-RU"/>
        </a:p>
      </dgm:t>
    </dgm:pt>
    <dgm:pt modelId="{AEE3BC9A-2FEC-4023-8AC2-A8F93B529E1F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Государственной программы Архангельской области «Развитие транспортной системы Архангельской области по соглашению о предоставлении иного межбюджетного трансферта, имеющего целевое назначение</a:t>
          </a:r>
        </a:p>
      </dgm:t>
    </dgm:pt>
    <dgm:pt modelId="{36BC1D92-EC73-4A04-AE22-ED014895DA30}" type="parTrans" cxnId="{AD9A44C1-FEC3-4EE6-8C90-4B68D9545130}">
      <dgm:prSet/>
      <dgm:spPr/>
      <dgm:t>
        <a:bodyPr/>
        <a:lstStyle/>
        <a:p>
          <a:endParaRPr lang="ru-RU"/>
        </a:p>
      </dgm:t>
    </dgm:pt>
    <dgm:pt modelId="{5C0BA7F2-1BF0-4EEB-8DEF-72A3DCFE89CF}" type="sibTrans" cxnId="{AD9A44C1-FEC3-4EE6-8C90-4B68D9545130}">
      <dgm:prSet/>
      <dgm:spPr/>
      <dgm:t>
        <a:bodyPr/>
        <a:lstStyle/>
        <a:p>
          <a:endParaRPr lang="ru-RU"/>
        </a:p>
      </dgm:t>
    </dgm:pt>
    <dgm:pt modelId="{AB847BB8-C371-49B8-988E-4CE60CB7E842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1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на реализацию приоритетного проекта «Формирование комфортной городской среды» в рамках Государственной программы Архангельской области «Формирование современной городской среды в Архангельской области»</a:t>
          </a:r>
        </a:p>
      </dgm:t>
    </dgm:pt>
    <dgm:pt modelId="{E29E15D9-3475-4225-9BE1-F40AAE6B03EA}" type="parTrans" cxnId="{A4F42D5E-8336-4990-ADF6-59908FF2DCD1}">
      <dgm:prSet/>
      <dgm:spPr/>
      <dgm:t>
        <a:bodyPr/>
        <a:lstStyle/>
        <a:p>
          <a:endParaRPr lang="ru-RU"/>
        </a:p>
      </dgm:t>
    </dgm:pt>
    <dgm:pt modelId="{AD2D6BB2-0F64-467D-B929-1748E61CC94E}" type="sibTrans" cxnId="{A4F42D5E-8336-4990-ADF6-59908FF2DCD1}">
      <dgm:prSet/>
      <dgm:spPr/>
      <dgm:t>
        <a:bodyPr/>
        <a:lstStyle/>
        <a:p>
          <a:endParaRPr lang="ru-RU"/>
        </a:p>
      </dgm:t>
    </dgm:pt>
    <dgm:pt modelId="{04ECEFBE-F993-415F-9083-10F253167710}" type="pres">
      <dgm:prSet presAssocID="{7034A490-DB58-4926-8655-B4EE7C7F021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B5438B-73CB-4661-8B8B-8E9BFF59F662}" type="pres">
      <dgm:prSet presAssocID="{8EE6C355-1FFA-410D-A3CD-E3495BE01541}" presName="root" presStyleCnt="0"/>
      <dgm:spPr/>
    </dgm:pt>
    <dgm:pt modelId="{8D39360F-56A8-4FA0-ABCA-D06CF3244985}" type="pres">
      <dgm:prSet presAssocID="{8EE6C355-1FFA-410D-A3CD-E3495BE01541}" presName="rootComposite" presStyleCnt="0"/>
      <dgm:spPr/>
    </dgm:pt>
    <dgm:pt modelId="{4D5E17EE-F868-4725-B36C-54F213A247DD}" type="pres">
      <dgm:prSet presAssocID="{8EE6C355-1FFA-410D-A3CD-E3495BE01541}" presName="rootText" presStyleLbl="node1" presStyleIdx="0" presStyleCnt="1" custScaleX="400590" custScaleY="121982" custLinFactNeighborX="-298" custLinFactNeighborY="-1228"/>
      <dgm:spPr/>
    </dgm:pt>
    <dgm:pt modelId="{3B2B5524-A340-4FFC-A281-7613ACB85E80}" type="pres">
      <dgm:prSet presAssocID="{8EE6C355-1FFA-410D-A3CD-E3495BE01541}" presName="rootConnector" presStyleLbl="node1" presStyleIdx="0" presStyleCnt="1"/>
      <dgm:spPr/>
    </dgm:pt>
    <dgm:pt modelId="{E02382FE-68D0-42B0-9986-99992B6D5A5A}" type="pres">
      <dgm:prSet presAssocID="{8EE6C355-1FFA-410D-A3CD-E3495BE01541}" presName="childShape" presStyleCnt="0"/>
      <dgm:spPr/>
    </dgm:pt>
    <dgm:pt modelId="{21B07EE5-EC0F-4BFD-BACA-7B328A0B1DE9}" type="pres">
      <dgm:prSet presAssocID="{36BC1D92-EC73-4A04-AE22-ED014895DA30}" presName="Name13" presStyleLbl="parChTrans1D2" presStyleIdx="0" presStyleCnt="2"/>
      <dgm:spPr/>
    </dgm:pt>
    <dgm:pt modelId="{3B15F2D5-E0A7-4F80-B903-4BA4FA1F3521}" type="pres">
      <dgm:prSet presAssocID="{AEE3BC9A-2FEC-4023-8AC2-A8F93B529E1F}" presName="childText" presStyleLbl="bgAcc1" presStyleIdx="0" presStyleCnt="2" custScaleX="526765" custScaleY="217114">
        <dgm:presLayoutVars>
          <dgm:bulletEnabled val="1"/>
        </dgm:presLayoutVars>
      </dgm:prSet>
      <dgm:spPr/>
    </dgm:pt>
    <dgm:pt modelId="{438CB973-C779-46EA-9AF6-586C142B4B09}" type="pres">
      <dgm:prSet presAssocID="{E29E15D9-3475-4225-9BE1-F40AAE6B03EA}" presName="Name13" presStyleLbl="parChTrans1D2" presStyleIdx="1" presStyleCnt="2"/>
      <dgm:spPr/>
    </dgm:pt>
    <dgm:pt modelId="{0E813E00-DB8D-49C4-A526-D1A3E0594891}" type="pres">
      <dgm:prSet presAssocID="{AB847BB8-C371-49B8-988E-4CE60CB7E842}" presName="childText" presStyleLbl="bgAcc1" presStyleIdx="1" presStyleCnt="2" custScaleX="523497" custScaleY="179610" custLinFactNeighborX="2589" custLinFactNeighborY="-864">
        <dgm:presLayoutVars>
          <dgm:bulletEnabled val="1"/>
        </dgm:presLayoutVars>
      </dgm:prSet>
      <dgm:spPr/>
    </dgm:pt>
  </dgm:ptLst>
  <dgm:cxnLst>
    <dgm:cxn modelId="{8A55A001-6A7B-4D64-8BB0-8A40FE5F9B7C}" srcId="{7034A490-DB58-4926-8655-B4EE7C7F021E}" destId="{8EE6C355-1FFA-410D-A3CD-E3495BE01541}" srcOrd="0" destOrd="0" parTransId="{AA30A961-B350-4A2F-BDD0-742478398AD2}" sibTransId="{771C0869-A56A-4B2D-B133-24E45B141D85}"/>
    <dgm:cxn modelId="{A89DF50E-25BB-4840-918A-6886C74081E3}" type="presOf" srcId="{8EE6C355-1FFA-410D-A3CD-E3495BE01541}" destId="{4D5E17EE-F868-4725-B36C-54F213A247DD}" srcOrd="0" destOrd="0" presId="urn:microsoft.com/office/officeart/2005/8/layout/hierarchy3"/>
    <dgm:cxn modelId="{A4F42D5E-8336-4990-ADF6-59908FF2DCD1}" srcId="{8EE6C355-1FFA-410D-A3CD-E3495BE01541}" destId="{AB847BB8-C371-49B8-988E-4CE60CB7E842}" srcOrd="1" destOrd="0" parTransId="{E29E15D9-3475-4225-9BE1-F40AAE6B03EA}" sibTransId="{AD2D6BB2-0F64-467D-B929-1748E61CC94E}"/>
    <dgm:cxn modelId="{1C6E9F78-AF2B-4E1A-B994-D48726DB9B98}" type="presOf" srcId="{8EE6C355-1FFA-410D-A3CD-E3495BE01541}" destId="{3B2B5524-A340-4FFC-A281-7613ACB85E80}" srcOrd="1" destOrd="0" presId="urn:microsoft.com/office/officeart/2005/8/layout/hierarchy3"/>
    <dgm:cxn modelId="{9C5288AE-1B52-4FCB-A25F-1F6BFC01C69E}" type="presOf" srcId="{36BC1D92-EC73-4A04-AE22-ED014895DA30}" destId="{21B07EE5-EC0F-4BFD-BACA-7B328A0B1DE9}" srcOrd="0" destOrd="0" presId="urn:microsoft.com/office/officeart/2005/8/layout/hierarchy3"/>
    <dgm:cxn modelId="{FA6647B0-BB1D-4712-8223-E67D358077F0}" type="presOf" srcId="{AEE3BC9A-2FEC-4023-8AC2-A8F93B529E1F}" destId="{3B15F2D5-E0A7-4F80-B903-4BA4FA1F3521}" srcOrd="0" destOrd="0" presId="urn:microsoft.com/office/officeart/2005/8/layout/hierarchy3"/>
    <dgm:cxn modelId="{67A84CB9-EB36-433D-8DF7-257F09CD8AD6}" type="presOf" srcId="{AB847BB8-C371-49B8-988E-4CE60CB7E842}" destId="{0E813E00-DB8D-49C4-A526-D1A3E0594891}" srcOrd="0" destOrd="0" presId="urn:microsoft.com/office/officeart/2005/8/layout/hierarchy3"/>
    <dgm:cxn modelId="{AD9A44C1-FEC3-4EE6-8C90-4B68D9545130}" srcId="{8EE6C355-1FFA-410D-A3CD-E3495BE01541}" destId="{AEE3BC9A-2FEC-4023-8AC2-A8F93B529E1F}" srcOrd="0" destOrd="0" parTransId="{36BC1D92-EC73-4A04-AE22-ED014895DA30}" sibTransId="{5C0BA7F2-1BF0-4EEB-8DEF-72A3DCFE89CF}"/>
    <dgm:cxn modelId="{EDFAA3DA-6A10-475E-B06B-243D65D6E363}" type="presOf" srcId="{7034A490-DB58-4926-8655-B4EE7C7F021E}" destId="{04ECEFBE-F993-415F-9083-10F253167710}" srcOrd="0" destOrd="0" presId="urn:microsoft.com/office/officeart/2005/8/layout/hierarchy3"/>
    <dgm:cxn modelId="{135ED5F7-8933-43C2-8386-87F48C5CD15D}" type="presOf" srcId="{E29E15D9-3475-4225-9BE1-F40AAE6B03EA}" destId="{438CB973-C779-46EA-9AF6-586C142B4B09}" srcOrd="0" destOrd="0" presId="urn:microsoft.com/office/officeart/2005/8/layout/hierarchy3"/>
    <dgm:cxn modelId="{7D5FD5CB-77DF-438A-9134-68F15F3FE16B}" type="presParOf" srcId="{04ECEFBE-F993-415F-9083-10F253167710}" destId="{D0B5438B-73CB-4661-8B8B-8E9BFF59F662}" srcOrd="0" destOrd="0" presId="urn:microsoft.com/office/officeart/2005/8/layout/hierarchy3"/>
    <dgm:cxn modelId="{C45ED67D-9D71-4D1C-9DD9-C0A37EB6393B}" type="presParOf" srcId="{D0B5438B-73CB-4661-8B8B-8E9BFF59F662}" destId="{8D39360F-56A8-4FA0-ABCA-D06CF3244985}" srcOrd="0" destOrd="0" presId="urn:microsoft.com/office/officeart/2005/8/layout/hierarchy3"/>
    <dgm:cxn modelId="{614137CA-6498-40B3-B0CB-D1497834A384}" type="presParOf" srcId="{8D39360F-56A8-4FA0-ABCA-D06CF3244985}" destId="{4D5E17EE-F868-4725-B36C-54F213A247DD}" srcOrd="0" destOrd="0" presId="urn:microsoft.com/office/officeart/2005/8/layout/hierarchy3"/>
    <dgm:cxn modelId="{15AD8B1B-3561-4417-8879-9B63766209A0}" type="presParOf" srcId="{8D39360F-56A8-4FA0-ABCA-D06CF3244985}" destId="{3B2B5524-A340-4FFC-A281-7613ACB85E80}" srcOrd="1" destOrd="0" presId="urn:microsoft.com/office/officeart/2005/8/layout/hierarchy3"/>
    <dgm:cxn modelId="{3A6D118D-31BC-40AC-8EE4-05C42C991028}" type="presParOf" srcId="{D0B5438B-73CB-4661-8B8B-8E9BFF59F662}" destId="{E02382FE-68D0-42B0-9986-99992B6D5A5A}" srcOrd="1" destOrd="0" presId="urn:microsoft.com/office/officeart/2005/8/layout/hierarchy3"/>
    <dgm:cxn modelId="{CA372FE2-C1B8-406C-9C3A-29843015606E}" type="presParOf" srcId="{E02382FE-68D0-42B0-9986-99992B6D5A5A}" destId="{21B07EE5-EC0F-4BFD-BACA-7B328A0B1DE9}" srcOrd="0" destOrd="0" presId="urn:microsoft.com/office/officeart/2005/8/layout/hierarchy3"/>
    <dgm:cxn modelId="{E8CC20CE-928C-4FCE-88B8-515C222FFF7D}" type="presParOf" srcId="{E02382FE-68D0-42B0-9986-99992B6D5A5A}" destId="{3B15F2D5-E0A7-4F80-B903-4BA4FA1F3521}" srcOrd="1" destOrd="0" presId="urn:microsoft.com/office/officeart/2005/8/layout/hierarchy3"/>
    <dgm:cxn modelId="{53B0D28C-1E9A-43D8-A2F3-6687C3D839CB}" type="presParOf" srcId="{E02382FE-68D0-42B0-9986-99992B6D5A5A}" destId="{438CB973-C779-46EA-9AF6-586C142B4B09}" srcOrd="2" destOrd="0" presId="urn:microsoft.com/office/officeart/2005/8/layout/hierarchy3"/>
    <dgm:cxn modelId="{3587E0D9-7A9B-46A8-B023-66A0FBB3177F}" type="presParOf" srcId="{E02382FE-68D0-42B0-9986-99992B6D5A5A}" destId="{0E813E00-DB8D-49C4-A526-D1A3E059489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8F61558-03CA-4D02-8B4C-DE39E252AE6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41ACB2-287C-41C0-B6D1-734F68FA6C85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Индекс достижения плановых значений  показателей муниципальной программы</a:t>
          </a:r>
        </a:p>
      </dgm:t>
    </dgm:pt>
    <dgm:pt modelId="{1D44C538-21D9-45E9-843A-B457BACCA824}" type="parTrans" cxnId="{4C14F612-EAC9-4E12-9A1F-0A3E72EC3CB6}">
      <dgm:prSet/>
      <dgm:spPr/>
      <dgm:t>
        <a:bodyPr/>
        <a:lstStyle/>
        <a:p>
          <a:endParaRPr lang="ru-RU"/>
        </a:p>
      </dgm:t>
    </dgm:pt>
    <dgm:pt modelId="{CE30CCD6-7112-41E4-89E6-8C0CEE3BA261}" type="sibTrans" cxnId="{4C14F612-EAC9-4E12-9A1F-0A3E72EC3CB6}">
      <dgm:prSet/>
      <dgm:spPr/>
      <dgm:t>
        <a:bodyPr/>
        <a:lstStyle/>
        <a:p>
          <a:endParaRPr lang="ru-RU"/>
        </a:p>
      </dgm:t>
    </dgm:pt>
    <dgm:pt modelId="{10703074-1B04-44F2-A862-FC925457B7B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1,019</a:t>
          </a:r>
        </a:p>
      </dgm:t>
    </dgm:pt>
    <dgm:pt modelId="{336EF15A-49F6-4031-B945-958DD402F907}" type="parTrans" cxnId="{52E115C2-AE2F-4A2B-A50B-682827E2F72F}">
      <dgm:prSet/>
      <dgm:spPr/>
      <dgm:t>
        <a:bodyPr/>
        <a:lstStyle/>
        <a:p>
          <a:endParaRPr lang="ru-RU"/>
        </a:p>
      </dgm:t>
    </dgm:pt>
    <dgm:pt modelId="{288E5FE5-B276-47C6-AA9A-EDAE60CA7E1F}" type="sibTrans" cxnId="{52E115C2-AE2F-4A2B-A50B-682827E2F72F}">
      <dgm:prSet/>
      <dgm:spPr/>
      <dgm:t>
        <a:bodyPr/>
        <a:lstStyle/>
        <a:p>
          <a:endParaRPr lang="ru-RU"/>
        </a:p>
      </dgm:t>
    </dgm:pt>
    <dgm:pt modelId="{3C067B9B-1B8B-4A06-93F4-B82EFB430CA8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Средний индекс достижения плановых значений показателей мероприятий </a:t>
          </a:r>
        </a:p>
      </dgm:t>
    </dgm:pt>
    <dgm:pt modelId="{158D3DAE-C263-4B46-A7C5-EFEE652B0FD9}" type="parTrans" cxnId="{233EF078-11BA-4453-A257-72E9D4AC25BE}">
      <dgm:prSet/>
      <dgm:spPr/>
      <dgm:t>
        <a:bodyPr/>
        <a:lstStyle/>
        <a:p>
          <a:endParaRPr lang="ru-RU"/>
        </a:p>
      </dgm:t>
    </dgm:pt>
    <dgm:pt modelId="{578ED5D6-6275-45E1-AB2C-152985211133}" type="sibTrans" cxnId="{233EF078-11BA-4453-A257-72E9D4AC25BE}">
      <dgm:prSet/>
      <dgm:spPr/>
      <dgm:t>
        <a:bodyPr/>
        <a:lstStyle/>
        <a:p>
          <a:endParaRPr lang="ru-RU"/>
        </a:p>
      </dgm:t>
    </dgm:pt>
    <dgm:pt modelId="{E54290DD-C46D-40F9-BBA2-679DC704B96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1,017</a:t>
          </a:r>
        </a:p>
      </dgm:t>
    </dgm:pt>
    <dgm:pt modelId="{C2C7D4C2-0764-437B-B3F1-7961C671FB78}" type="parTrans" cxnId="{90AC0992-0FD9-4523-9929-35F2F8662347}">
      <dgm:prSet/>
      <dgm:spPr/>
      <dgm:t>
        <a:bodyPr/>
        <a:lstStyle/>
        <a:p>
          <a:endParaRPr lang="ru-RU"/>
        </a:p>
      </dgm:t>
    </dgm:pt>
    <dgm:pt modelId="{390503BC-656F-4BB8-869A-545FE8471B21}" type="sibTrans" cxnId="{90AC0992-0FD9-4523-9929-35F2F8662347}">
      <dgm:prSet/>
      <dgm:spPr/>
      <dgm:t>
        <a:bodyPr/>
        <a:lstStyle/>
        <a:p>
          <a:endParaRPr lang="ru-RU"/>
        </a:p>
      </dgm:t>
    </dgm:pt>
    <dgm:pt modelId="{56A8215A-B319-4370-A2F3-82FAAA1ABE3F}" type="pres">
      <dgm:prSet presAssocID="{C8F61558-03CA-4D02-8B4C-DE39E252AE6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1546A3-DAEC-4794-ACC3-B641D5B65FB1}" type="pres">
      <dgm:prSet presAssocID="{E341ACB2-287C-41C0-B6D1-734F68FA6C85}" presName="root" presStyleCnt="0"/>
      <dgm:spPr/>
    </dgm:pt>
    <dgm:pt modelId="{1A07E38C-3853-4082-B0A7-6D6585B2EBD2}" type="pres">
      <dgm:prSet presAssocID="{E341ACB2-287C-41C0-B6D1-734F68FA6C85}" presName="rootComposite" presStyleCnt="0"/>
      <dgm:spPr/>
    </dgm:pt>
    <dgm:pt modelId="{EEDE37F2-5519-4C5A-97BC-E497FBB00BD1}" type="pres">
      <dgm:prSet presAssocID="{E341ACB2-287C-41C0-B6D1-734F68FA6C85}" presName="rootText" presStyleLbl="node1" presStyleIdx="0" presStyleCnt="2" custLinFactNeighborX="-83129" custLinFactNeighborY="2726"/>
      <dgm:spPr/>
    </dgm:pt>
    <dgm:pt modelId="{D5BE01EA-18A2-4A14-A18B-70E204D302A6}" type="pres">
      <dgm:prSet presAssocID="{E341ACB2-287C-41C0-B6D1-734F68FA6C85}" presName="rootConnector" presStyleLbl="node1" presStyleIdx="0" presStyleCnt="2"/>
      <dgm:spPr/>
    </dgm:pt>
    <dgm:pt modelId="{39A8AA59-FD0E-4DC4-8D1D-B62906AD975F}" type="pres">
      <dgm:prSet presAssocID="{E341ACB2-287C-41C0-B6D1-734F68FA6C85}" presName="childShape" presStyleCnt="0"/>
      <dgm:spPr/>
    </dgm:pt>
    <dgm:pt modelId="{CFD4DC7E-F532-42D6-80B0-BE2286240E93}" type="pres">
      <dgm:prSet presAssocID="{336EF15A-49F6-4031-B945-958DD402F907}" presName="Name13" presStyleLbl="parChTrans1D2" presStyleIdx="0" presStyleCnt="2"/>
      <dgm:spPr/>
    </dgm:pt>
    <dgm:pt modelId="{DD4F519F-6150-4B9B-9FFB-FF3E7EA85BE2}" type="pres">
      <dgm:prSet presAssocID="{10703074-1B04-44F2-A862-FC925457B7B5}" presName="childText" presStyleLbl="bgAcc1" presStyleIdx="0" presStyleCnt="2" custLinFactNeighborX="5248" custLinFactNeighborY="3431">
        <dgm:presLayoutVars>
          <dgm:bulletEnabled val="1"/>
        </dgm:presLayoutVars>
      </dgm:prSet>
      <dgm:spPr/>
    </dgm:pt>
    <dgm:pt modelId="{2A5618D9-C47D-4EBB-8975-22EEABE40BEE}" type="pres">
      <dgm:prSet presAssocID="{3C067B9B-1B8B-4A06-93F4-B82EFB430CA8}" presName="root" presStyleCnt="0"/>
      <dgm:spPr/>
    </dgm:pt>
    <dgm:pt modelId="{0F6D10CA-539E-4E79-9831-CCA829804C6C}" type="pres">
      <dgm:prSet presAssocID="{3C067B9B-1B8B-4A06-93F4-B82EFB430CA8}" presName="rootComposite" presStyleCnt="0"/>
      <dgm:spPr/>
    </dgm:pt>
    <dgm:pt modelId="{4F6AB3A4-8357-464E-87EE-2ABECCEB80B8}" type="pres">
      <dgm:prSet presAssocID="{3C067B9B-1B8B-4A06-93F4-B82EFB430CA8}" presName="rootText" presStyleLbl="node1" presStyleIdx="1" presStyleCnt="2"/>
      <dgm:spPr/>
    </dgm:pt>
    <dgm:pt modelId="{DC48FD02-6BC6-4578-B474-CAFAD206B670}" type="pres">
      <dgm:prSet presAssocID="{3C067B9B-1B8B-4A06-93F4-B82EFB430CA8}" presName="rootConnector" presStyleLbl="node1" presStyleIdx="1" presStyleCnt="2"/>
      <dgm:spPr/>
    </dgm:pt>
    <dgm:pt modelId="{EB6424AC-FA32-40A1-9CF0-4DC2FECB9B29}" type="pres">
      <dgm:prSet presAssocID="{3C067B9B-1B8B-4A06-93F4-B82EFB430CA8}" presName="childShape" presStyleCnt="0"/>
      <dgm:spPr/>
    </dgm:pt>
    <dgm:pt modelId="{77D4B9A3-EF03-4922-BF27-110450576FFA}" type="pres">
      <dgm:prSet presAssocID="{C2C7D4C2-0764-437B-B3F1-7961C671FB78}" presName="Name13" presStyleLbl="parChTrans1D2" presStyleIdx="1" presStyleCnt="2"/>
      <dgm:spPr/>
    </dgm:pt>
    <dgm:pt modelId="{10005226-4F3B-4AE7-B2D7-D2719D230758}" type="pres">
      <dgm:prSet presAssocID="{E54290DD-C46D-40F9-BBA2-679DC704B96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4C14F612-EAC9-4E12-9A1F-0A3E72EC3CB6}" srcId="{C8F61558-03CA-4D02-8B4C-DE39E252AE6F}" destId="{E341ACB2-287C-41C0-B6D1-734F68FA6C85}" srcOrd="0" destOrd="0" parTransId="{1D44C538-21D9-45E9-843A-B457BACCA824}" sibTransId="{CE30CCD6-7112-41E4-89E6-8C0CEE3BA261}"/>
    <dgm:cxn modelId="{FB45972B-DE8A-449F-9DAF-292C25E293B7}" type="presOf" srcId="{E341ACB2-287C-41C0-B6D1-734F68FA6C85}" destId="{D5BE01EA-18A2-4A14-A18B-70E204D302A6}" srcOrd="1" destOrd="0" presId="urn:microsoft.com/office/officeart/2005/8/layout/hierarchy3"/>
    <dgm:cxn modelId="{C2885E37-FF58-4F28-BBB5-59CD44094A45}" type="presOf" srcId="{E341ACB2-287C-41C0-B6D1-734F68FA6C85}" destId="{EEDE37F2-5519-4C5A-97BC-E497FBB00BD1}" srcOrd="0" destOrd="0" presId="urn:microsoft.com/office/officeart/2005/8/layout/hierarchy3"/>
    <dgm:cxn modelId="{CCA32775-CDA8-48C1-B37A-9428246F2EB0}" type="presOf" srcId="{E54290DD-C46D-40F9-BBA2-679DC704B963}" destId="{10005226-4F3B-4AE7-B2D7-D2719D230758}" srcOrd="0" destOrd="0" presId="urn:microsoft.com/office/officeart/2005/8/layout/hierarchy3"/>
    <dgm:cxn modelId="{233EF078-11BA-4453-A257-72E9D4AC25BE}" srcId="{C8F61558-03CA-4D02-8B4C-DE39E252AE6F}" destId="{3C067B9B-1B8B-4A06-93F4-B82EFB430CA8}" srcOrd="1" destOrd="0" parTransId="{158D3DAE-C263-4B46-A7C5-EFEE652B0FD9}" sibTransId="{578ED5D6-6275-45E1-AB2C-152985211133}"/>
    <dgm:cxn modelId="{27FE6D81-DB7D-49DB-A51C-DA74B7A5C1A5}" type="presOf" srcId="{C8F61558-03CA-4D02-8B4C-DE39E252AE6F}" destId="{56A8215A-B319-4370-A2F3-82FAAA1ABE3F}" srcOrd="0" destOrd="0" presId="urn:microsoft.com/office/officeart/2005/8/layout/hierarchy3"/>
    <dgm:cxn modelId="{90AC0992-0FD9-4523-9929-35F2F8662347}" srcId="{3C067B9B-1B8B-4A06-93F4-B82EFB430CA8}" destId="{E54290DD-C46D-40F9-BBA2-679DC704B963}" srcOrd="0" destOrd="0" parTransId="{C2C7D4C2-0764-437B-B3F1-7961C671FB78}" sibTransId="{390503BC-656F-4BB8-869A-545FE8471B21}"/>
    <dgm:cxn modelId="{C609A793-D73B-4F02-BDBB-69BD631BE3E1}" type="presOf" srcId="{3C067B9B-1B8B-4A06-93F4-B82EFB430CA8}" destId="{DC48FD02-6BC6-4578-B474-CAFAD206B670}" srcOrd="1" destOrd="0" presId="urn:microsoft.com/office/officeart/2005/8/layout/hierarchy3"/>
    <dgm:cxn modelId="{12A873AD-3190-4173-BF0A-F722A395EEAF}" type="presOf" srcId="{336EF15A-49F6-4031-B945-958DD402F907}" destId="{CFD4DC7E-F532-42D6-80B0-BE2286240E93}" srcOrd="0" destOrd="0" presId="urn:microsoft.com/office/officeart/2005/8/layout/hierarchy3"/>
    <dgm:cxn modelId="{43ACD8BB-24ED-4D68-A6D5-B9A3FF563676}" type="presOf" srcId="{C2C7D4C2-0764-437B-B3F1-7961C671FB78}" destId="{77D4B9A3-EF03-4922-BF27-110450576FFA}" srcOrd="0" destOrd="0" presId="urn:microsoft.com/office/officeart/2005/8/layout/hierarchy3"/>
    <dgm:cxn modelId="{52E115C2-AE2F-4A2B-A50B-682827E2F72F}" srcId="{E341ACB2-287C-41C0-B6D1-734F68FA6C85}" destId="{10703074-1B04-44F2-A862-FC925457B7B5}" srcOrd="0" destOrd="0" parTransId="{336EF15A-49F6-4031-B945-958DD402F907}" sibTransId="{288E5FE5-B276-47C6-AA9A-EDAE60CA7E1F}"/>
    <dgm:cxn modelId="{5B3413E4-E3FE-4195-ACB9-83BFA2433CF0}" type="presOf" srcId="{3C067B9B-1B8B-4A06-93F4-B82EFB430CA8}" destId="{4F6AB3A4-8357-464E-87EE-2ABECCEB80B8}" srcOrd="0" destOrd="0" presId="urn:microsoft.com/office/officeart/2005/8/layout/hierarchy3"/>
    <dgm:cxn modelId="{F2A763F5-DDD4-4F8A-A160-E1916D5CCA4A}" type="presOf" srcId="{10703074-1B04-44F2-A862-FC925457B7B5}" destId="{DD4F519F-6150-4B9B-9FFB-FF3E7EA85BE2}" srcOrd="0" destOrd="0" presId="urn:microsoft.com/office/officeart/2005/8/layout/hierarchy3"/>
    <dgm:cxn modelId="{901EAD86-78F4-4C29-863B-E2281E1E0DF1}" type="presParOf" srcId="{56A8215A-B319-4370-A2F3-82FAAA1ABE3F}" destId="{C81546A3-DAEC-4794-ACC3-B641D5B65FB1}" srcOrd="0" destOrd="0" presId="urn:microsoft.com/office/officeart/2005/8/layout/hierarchy3"/>
    <dgm:cxn modelId="{B90FD30A-4289-4E67-B924-DA5AAF4C1FF9}" type="presParOf" srcId="{C81546A3-DAEC-4794-ACC3-B641D5B65FB1}" destId="{1A07E38C-3853-4082-B0A7-6D6585B2EBD2}" srcOrd="0" destOrd="0" presId="urn:microsoft.com/office/officeart/2005/8/layout/hierarchy3"/>
    <dgm:cxn modelId="{99C6E085-C079-4BEB-B3D6-F1B2D67FF573}" type="presParOf" srcId="{1A07E38C-3853-4082-B0A7-6D6585B2EBD2}" destId="{EEDE37F2-5519-4C5A-97BC-E497FBB00BD1}" srcOrd="0" destOrd="0" presId="urn:microsoft.com/office/officeart/2005/8/layout/hierarchy3"/>
    <dgm:cxn modelId="{D6D3C736-0111-47CC-9D0E-AA84C0F9E6AF}" type="presParOf" srcId="{1A07E38C-3853-4082-B0A7-6D6585B2EBD2}" destId="{D5BE01EA-18A2-4A14-A18B-70E204D302A6}" srcOrd="1" destOrd="0" presId="urn:microsoft.com/office/officeart/2005/8/layout/hierarchy3"/>
    <dgm:cxn modelId="{3EFA607E-E26D-49A3-B520-CA42BFE85652}" type="presParOf" srcId="{C81546A3-DAEC-4794-ACC3-B641D5B65FB1}" destId="{39A8AA59-FD0E-4DC4-8D1D-B62906AD975F}" srcOrd="1" destOrd="0" presId="urn:microsoft.com/office/officeart/2005/8/layout/hierarchy3"/>
    <dgm:cxn modelId="{2672767B-B19C-4C5C-ADC7-2851D6700F29}" type="presParOf" srcId="{39A8AA59-FD0E-4DC4-8D1D-B62906AD975F}" destId="{CFD4DC7E-F532-42D6-80B0-BE2286240E93}" srcOrd="0" destOrd="0" presId="urn:microsoft.com/office/officeart/2005/8/layout/hierarchy3"/>
    <dgm:cxn modelId="{DA9C5D6D-EA0F-4F3E-A403-911B1EAE6683}" type="presParOf" srcId="{39A8AA59-FD0E-4DC4-8D1D-B62906AD975F}" destId="{DD4F519F-6150-4B9B-9FFB-FF3E7EA85BE2}" srcOrd="1" destOrd="0" presId="urn:microsoft.com/office/officeart/2005/8/layout/hierarchy3"/>
    <dgm:cxn modelId="{1473C436-176B-443B-A05A-5ACF0E32BCE3}" type="presParOf" srcId="{56A8215A-B319-4370-A2F3-82FAAA1ABE3F}" destId="{2A5618D9-C47D-4EBB-8975-22EEABE40BEE}" srcOrd="1" destOrd="0" presId="urn:microsoft.com/office/officeart/2005/8/layout/hierarchy3"/>
    <dgm:cxn modelId="{51BD1E36-8BDC-4B71-8A03-84333509E721}" type="presParOf" srcId="{2A5618D9-C47D-4EBB-8975-22EEABE40BEE}" destId="{0F6D10CA-539E-4E79-9831-CCA829804C6C}" srcOrd="0" destOrd="0" presId="urn:microsoft.com/office/officeart/2005/8/layout/hierarchy3"/>
    <dgm:cxn modelId="{22C27374-7E73-4F4B-9EA3-D7EE42A51492}" type="presParOf" srcId="{0F6D10CA-539E-4E79-9831-CCA829804C6C}" destId="{4F6AB3A4-8357-464E-87EE-2ABECCEB80B8}" srcOrd="0" destOrd="0" presId="urn:microsoft.com/office/officeart/2005/8/layout/hierarchy3"/>
    <dgm:cxn modelId="{FC5E0ED6-3BD8-4557-BB53-39D056F65036}" type="presParOf" srcId="{0F6D10CA-539E-4E79-9831-CCA829804C6C}" destId="{DC48FD02-6BC6-4578-B474-CAFAD206B670}" srcOrd="1" destOrd="0" presId="urn:microsoft.com/office/officeart/2005/8/layout/hierarchy3"/>
    <dgm:cxn modelId="{A2BD0598-D140-481F-8585-6AA60F7491DF}" type="presParOf" srcId="{2A5618D9-C47D-4EBB-8975-22EEABE40BEE}" destId="{EB6424AC-FA32-40A1-9CF0-4DC2FECB9B29}" srcOrd="1" destOrd="0" presId="urn:microsoft.com/office/officeart/2005/8/layout/hierarchy3"/>
    <dgm:cxn modelId="{112E7297-6690-411A-9075-AE5D215C6BDF}" type="presParOf" srcId="{EB6424AC-FA32-40A1-9CF0-4DC2FECB9B29}" destId="{77D4B9A3-EF03-4922-BF27-110450576FFA}" srcOrd="0" destOrd="0" presId="urn:microsoft.com/office/officeart/2005/8/layout/hierarchy3"/>
    <dgm:cxn modelId="{8F48EE86-931D-4006-8DD0-10AAA35DAF63}" type="presParOf" srcId="{EB6424AC-FA32-40A1-9CF0-4DC2FECB9B29}" destId="{10005226-4F3B-4AE7-B2D7-D2719D23075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ACECC-75E4-4A4B-9685-3CE6241B17C9}">
      <dsp:nvSpPr>
        <dsp:cNvPr id="0" name=""/>
        <dsp:cNvSpPr/>
      </dsp:nvSpPr>
      <dsp:spPr>
        <a:xfrm>
          <a:off x="0" y="0"/>
          <a:ext cx="4688581" cy="39038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</a:p>
      </dsp:txBody>
      <dsp:txXfrm>
        <a:off x="0" y="487980"/>
        <a:ext cx="3224641" cy="2927880"/>
      </dsp:txXfrm>
    </dsp:sp>
    <dsp:sp modelId="{A041E649-97B0-4C22-9883-209717684E24}">
      <dsp:nvSpPr>
        <dsp:cNvPr id="0" name=""/>
        <dsp:cNvSpPr/>
      </dsp:nvSpPr>
      <dsp:spPr>
        <a:xfrm>
          <a:off x="4690122" y="0"/>
          <a:ext cx="6304277" cy="3903840"/>
        </a:xfrm>
        <a:prstGeom prst="roundRect">
          <a:avLst/>
        </a:prstGeom>
        <a:solidFill>
          <a:schemeClr val="accent4">
            <a:lumMod val="20000"/>
            <a:lumOff val="80000"/>
            <a:alpha val="99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надежности жилищно-коммунальных услуг, предоставляемых населению  Северодвинска</a:t>
          </a:r>
        </a:p>
      </dsp:txBody>
      <dsp:txXfrm>
        <a:off x="4880692" y="190570"/>
        <a:ext cx="5923137" cy="35227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D4058-4728-49EC-8635-DD9F0D63506B}">
      <dsp:nvSpPr>
        <dsp:cNvPr id="0" name=""/>
        <dsp:cNvSpPr/>
      </dsp:nvSpPr>
      <dsp:spPr>
        <a:xfrm>
          <a:off x="-6663859" y="-1019030"/>
          <a:ext cx="7931260" cy="7931260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5DA54-FEF0-40A6-9CB0-27A09E19D2A9}">
      <dsp:nvSpPr>
        <dsp:cNvPr id="0" name=""/>
        <dsp:cNvSpPr/>
      </dsp:nvSpPr>
      <dsp:spPr>
        <a:xfrm>
          <a:off x="553567" y="234215"/>
          <a:ext cx="11110235" cy="1004868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Плана реализации Программы с высокой степенью (96,5 %) при взаимодействии</a:t>
          </a:r>
          <a:r>
            <a:rPr lang="ru-RU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ответственного исполнителя – Комитета ЖКХ, ТиС и соисполнителей Программы – Отдела гражданской защиты и КУМИ</a:t>
          </a:r>
        </a:p>
      </dsp:txBody>
      <dsp:txXfrm>
        <a:off x="602621" y="283269"/>
        <a:ext cx="11012127" cy="906760"/>
      </dsp:txXfrm>
    </dsp:sp>
    <dsp:sp modelId="{288F725F-55CD-4207-862B-A5FFE29031CB}">
      <dsp:nvSpPr>
        <dsp:cNvPr id="0" name=""/>
        <dsp:cNvSpPr/>
      </dsp:nvSpPr>
      <dsp:spPr>
        <a:xfrm>
          <a:off x="93013" y="276096"/>
          <a:ext cx="921107" cy="9211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D1FE0-0F2E-4773-A302-E6F7E148A4F6}">
      <dsp:nvSpPr>
        <dsp:cNvPr id="0" name=""/>
        <dsp:cNvSpPr/>
      </dsp:nvSpPr>
      <dsp:spPr>
        <a:xfrm>
          <a:off x="1081598" y="1297202"/>
          <a:ext cx="10582205" cy="108884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  мероприятий    Программы   осуществлялась   на   основе заключённых договоров (контрактов) с участниками программных мероприятий, подрядчиками </a:t>
          </a:r>
        </a:p>
      </dsp:txBody>
      <dsp:txXfrm>
        <a:off x="1134751" y="1350355"/>
        <a:ext cx="10475899" cy="982538"/>
      </dsp:txXfrm>
    </dsp:sp>
    <dsp:sp modelId="{CA31583E-BEC5-413C-98EF-81A76F5581B5}">
      <dsp:nvSpPr>
        <dsp:cNvPr id="0" name=""/>
        <dsp:cNvSpPr/>
      </dsp:nvSpPr>
      <dsp:spPr>
        <a:xfrm>
          <a:off x="621044" y="1381071"/>
          <a:ext cx="921107" cy="9211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991CA-6781-4D2B-AFAF-A516902C7015}">
      <dsp:nvSpPr>
        <dsp:cNvPr id="0" name=""/>
        <dsp:cNvSpPr/>
      </dsp:nvSpPr>
      <dsp:spPr>
        <a:xfrm>
          <a:off x="1243661" y="2457967"/>
          <a:ext cx="10420142" cy="97726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анализа и формирование предложений по рациональному использованию финансовых ресурсов Программы</a:t>
          </a:r>
        </a:p>
      </dsp:txBody>
      <dsp:txXfrm>
        <a:off x="1291367" y="2505673"/>
        <a:ext cx="10324730" cy="881853"/>
      </dsp:txXfrm>
    </dsp:sp>
    <dsp:sp modelId="{A24D93AE-F882-4891-8096-25C0AB398A2B}">
      <dsp:nvSpPr>
        <dsp:cNvPr id="0" name=""/>
        <dsp:cNvSpPr/>
      </dsp:nvSpPr>
      <dsp:spPr>
        <a:xfrm>
          <a:off x="783107" y="2486046"/>
          <a:ext cx="921107" cy="9211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1C580-15B0-4D7D-9CC8-E23FC1CA394A}">
      <dsp:nvSpPr>
        <dsp:cNvPr id="0" name=""/>
        <dsp:cNvSpPr/>
      </dsp:nvSpPr>
      <dsp:spPr>
        <a:xfrm>
          <a:off x="1081598" y="3534122"/>
          <a:ext cx="10582205" cy="103490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и представление в органы Администрации Северодвинска (Финансовое управление, Управление экономики) отчетов о расходовании средств и о ходе реализации Программы</a:t>
          </a:r>
        </a:p>
      </dsp:txBody>
      <dsp:txXfrm>
        <a:off x="1132118" y="3584642"/>
        <a:ext cx="10481165" cy="933864"/>
      </dsp:txXfrm>
    </dsp:sp>
    <dsp:sp modelId="{2A33643F-6FBB-493E-8B62-1ABEAB3B46E8}">
      <dsp:nvSpPr>
        <dsp:cNvPr id="0" name=""/>
        <dsp:cNvSpPr/>
      </dsp:nvSpPr>
      <dsp:spPr>
        <a:xfrm>
          <a:off x="621044" y="3591021"/>
          <a:ext cx="921107" cy="9211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4E6E7-488C-40B6-BD0D-62BA0918667D}">
      <dsp:nvSpPr>
        <dsp:cNvPr id="0" name=""/>
        <dsp:cNvSpPr/>
      </dsp:nvSpPr>
      <dsp:spPr>
        <a:xfrm>
          <a:off x="553567" y="4677964"/>
          <a:ext cx="11110235" cy="95717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Актуализация муниципальной программы: уточнение объёмов финансирования программы, перечней мероприятий и значений показателей</a:t>
          </a:r>
          <a:endParaRPr lang="ru-RU" sz="2400" kern="1200" dirty="0"/>
        </a:p>
      </dsp:txBody>
      <dsp:txXfrm>
        <a:off x="553567" y="4677964"/>
        <a:ext cx="11110235" cy="957170"/>
      </dsp:txXfrm>
    </dsp:sp>
    <dsp:sp modelId="{849A7DAF-1126-42A0-A07B-AAF8BE878A1E}">
      <dsp:nvSpPr>
        <dsp:cNvPr id="0" name=""/>
        <dsp:cNvSpPr/>
      </dsp:nvSpPr>
      <dsp:spPr>
        <a:xfrm>
          <a:off x="93013" y="4695996"/>
          <a:ext cx="921107" cy="9211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CE018-7154-4FCB-B140-20C9CEEE7AA0}">
      <dsp:nvSpPr>
        <dsp:cNvPr id="0" name=""/>
        <dsp:cNvSpPr/>
      </dsp:nvSpPr>
      <dsp:spPr>
        <a:xfrm rot="5400000">
          <a:off x="5395147" y="-812152"/>
          <a:ext cx="4430880" cy="7162905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108585" rIns="217170" bIns="10858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5700" kern="1200" baseline="0" dirty="0">
              <a:latin typeface="Times New Roman" panose="02020603050405020304" pitchFamily="18" charset="0"/>
            </a:rPr>
            <a:t>эффективный уровень реализации муниципальной программы в отчётном периоде</a:t>
          </a:r>
        </a:p>
      </dsp:txBody>
      <dsp:txXfrm rot="-5400000">
        <a:off x="4029135" y="770158"/>
        <a:ext cx="6946607" cy="3998284"/>
      </dsp:txXfrm>
    </dsp:sp>
    <dsp:sp modelId="{FC62DA2F-8EDF-461B-A889-7B10C1DDCD89}">
      <dsp:nvSpPr>
        <dsp:cNvPr id="0" name=""/>
        <dsp:cNvSpPr/>
      </dsp:nvSpPr>
      <dsp:spPr>
        <a:xfrm>
          <a:off x="0" y="0"/>
          <a:ext cx="4029134" cy="55386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baseline="0" dirty="0">
              <a:solidFill>
                <a:schemeClr val="tx1"/>
              </a:solidFill>
              <a:latin typeface="Times New Roman" panose="02020603050405020304" pitchFamily="18" charset="0"/>
            </a:rPr>
            <a:t>Оценка эффективности реализации Программы в 2021 году  </a:t>
          </a:r>
        </a:p>
      </dsp:txBody>
      <dsp:txXfrm>
        <a:off x="196686" y="196686"/>
        <a:ext cx="3635762" cy="5145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346A2-2F89-4896-AF20-2896121DE713}">
      <dsp:nvSpPr>
        <dsp:cNvPr id="0" name=""/>
        <dsp:cNvSpPr/>
      </dsp:nvSpPr>
      <dsp:spPr>
        <a:xfrm>
          <a:off x="0" y="1374440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F7408-4E7F-45CE-848F-370B196A0E07}">
      <dsp:nvSpPr>
        <dsp:cNvPr id="0" name=""/>
        <dsp:cNvSpPr/>
      </dsp:nvSpPr>
      <dsp:spPr>
        <a:xfrm>
          <a:off x="492383" y="494813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1 «Создание условий для безопасного и комфортного проживания граждан в многоквартирных домах»</a:t>
          </a:r>
        </a:p>
      </dsp:txBody>
      <dsp:txXfrm>
        <a:off x="538925" y="541355"/>
        <a:ext cx="9926172" cy="860342"/>
      </dsp:txXfrm>
    </dsp:sp>
    <dsp:sp modelId="{616A1533-066D-43D9-A533-71DD7D90002F}">
      <dsp:nvSpPr>
        <dsp:cNvPr id="0" name=""/>
        <dsp:cNvSpPr/>
      </dsp:nvSpPr>
      <dsp:spPr>
        <a:xfrm>
          <a:off x="0" y="2407066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2A1EC-63CE-4D5F-BF0E-647EF837F20D}">
      <dsp:nvSpPr>
        <dsp:cNvPr id="0" name=""/>
        <dsp:cNvSpPr/>
      </dsp:nvSpPr>
      <dsp:spPr>
        <a:xfrm>
          <a:off x="486060" y="1527440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2 «Повышение эффективности, надежности и качества работы  инженерных сетей»</a:t>
          </a:r>
        </a:p>
      </dsp:txBody>
      <dsp:txXfrm>
        <a:off x="532602" y="1573982"/>
        <a:ext cx="9926172" cy="860342"/>
      </dsp:txXfrm>
    </dsp:sp>
    <dsp:sp modelId="{BF9B2F7C-2428-4D06-A113-89CABF7893D2}">
      <dsp:nvSpPr>
        <dsp:cNvPr id="0" name=""/>
        <dsp:cNvSpPr/>
      </dsp:nvSpPr>
      <dsp:spPr>
        <a:xfrm>
          <a:off x="0" y="3439693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D3CF4-CF72-4FB7-AEEC-5BCC4C061594}">
      <dsp:nvSpPr>
        <dsp:cNvPr id="0" name=""/>
        <dsp:cNvSpPr/>
      </dsp:nvSpPr>
      <dsp:spPr>
        <a:xfrm>
          <a:off x="486060" y="2560066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3 «Обеспечение сохранности автомобильных дорог муниципального образования «Северодвинск»</a:t>
          </a:r>
        </a:p>
      </dsp:txBody>
      <dsp:txXfrm>
        <a:off x="532602" y="2606608"/>
        <a:ext cx="9926172" cy="860342"/>
      </dsp:txXfrm>
    </dsp:sp>
    <dsp:sp modelId="{403FDBAC-F61C-4466-927E-E211F1E0A908}">
      <dsp:nvSpPr>
        <dsp:cNvPr id="0" name=""/>
        <dsp:cNvSpPr/>
      </dsp:nvSpPr>
      <dsp:spPr>
        <a:xfrm>
          <a:off x="0" y="4472319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7D78E-2E40-4E1C-AF4B-F51DB6B2A2E8}">
      <dsp:nvSpPr>
        <dsp:cNvPr id="0" name=""/>
        <dsp:cNvSpPr/>
      </dsp:nvSpPr>
      <dsp:spPr>
        <a:xfrm>
          <a:off x="492383" y="3592693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4 «Благоустройство территории муниципального образования «Северодвинск»</a:t>
          </a:r>
        </a:p>
      </dsp:txBody>
      <dsp:txXfrm>
        <a:off x="538925" y="3639235"/>
        <a:ext cx="9926172" cy="860342"/>
      </dsp:txXfrm>
    </dsp:sp>
    <dsp:sp modelId="{71703B0B-E401-439E-9E1F-18A65A5DCCBC}">
      <dsp:nvSpPr>
        <dsp:cNvPr id="0" name=""/>
        <dsp:cNvSpPr/>
      </dsp:nvSpPr>
      <dsp:spPr>
        <a:xfrm>
          <a:off x="0" y="5504946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9CC0E-CDD0-495F-BE8A-44E1D1E73E62}">
      <dsp:nvSpPr>
        <dsp:cNvPr id="0" name=""/>
        <dsp:cNvSpPr/>
      </dsp:nvSpPr>
      <dsp:spPr>
        <a:xfrm>
          <a:off x="486060" y="4625319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5 «Организация транспортного обслуживания населения Северодвинска»</a:t>
          </a:r>
        </a:p>
      </dsp:txBody>
      <dsp:txXfrm>
        <a:off x="532602" y="4671861"/>
        <a:ext cx="9926172" cy="860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9B4B4-1482-471E-BA44-6C65705BE95D}">
      <dsp:nvSpPr>
        <dsp:cNvPr id="0" name=""/>
        <dsp:cNvSpPr/>
      </dsp:nvSpPr>
      <dsp:spPr>
        <a:xfrm>
          <a:off x="0" y="0"/>
          <a:ext cx="3549875" cy="576036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0" y="0"/>
        <a:ext cx="3549875" cy="1728108"/>
      </dsp:txXfrm>
    </dsp:sp>
    <dsp:sp modelId="{14069EC8-CBD5-453C-BCF7-5732F96D84FF}">
      <dsp:nvSpPr>
        <dsp:cNvPr id="0" name=""/>
        <dsp:cNvSpPr/>
      </dsp:nvSpPr>
      <dsp:spPr>
        <a:xfrm>
          <a:off x="41535" y="626097"/>
          <a:ext cx="3460333" cy="374270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Обследованы 9 МКД: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пр. Беломорский, дом 17,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 Седова, дом 31,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Торцева, дом 22А,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Водогон, дома 7 и 8,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Республиканская, дом 11А,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Железнодорожная, дом 16/8,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Рябиновая, дом 23,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Станционная, дом 7 </a:t>
          </a:r>
        </a:p>
      </dsp:txBody>
      <dsp:txXfrm>
        <a:off x="142885" y="727447"/>
        <a:ext cx="3257633" cy="3540008"/>
      </dsp:txXfrm>
    </dsp:sp>
    <dsp:sp modelId="{60CB0E98-5431-4C4B-8D27-204CC94BFA1B}">
      <dsp:nvSpPr>
        <dsp:cNvPr id="0" name=""/>
        <dsp:cNvSpPr/>
      </dsp:nvSpPr>
      <dsp:spPr>
        <a:xfrm>
          <a:off x="3835124" y="0"/>
          <a:ext cx="3549875" cy="576036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3600" kern="1200" dirty="0"/>
          </a:br>
          <a:br>
            <a:rPr lang="ru-RU" sz="3600" kern="1200" dirty="0"/>
          </a:br>
          <a:endParaRPr lang="ru-RU" sz="3600" kern="1200" dirty="0"/>
        </a:p>
      </dsp:txBody>
      <dsp:txXfrm>
        <a:off x="3835124" y="0"/>
        <a:ext cx="3549875" cy="1728108"/>
      </dsp:txXfrm>
    </dsp:sp>
    <dsp:sp modelId="{0039598A-9603-4BA2-955E-92D1341C7B22}">
      <dsp:nvSpPr>
        <dsp:cNvPr id="0" name=""/>
        <dsp:cNvSpPr/>
      </dsp:nvSpPr>
      <dsp:spPr>
        <a:xfrm>
          <a:off x="3826683" y="744133"/>
          <a:ext cx="3531473" cy="3743981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Северодвинска участвовала наряду со всеми собственниками в долевом финансировании капитального ремонта общего имущества в 3 МКД по решениям общих собраний собственников помещений домов: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пр. Морской, дом 24,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Первомайская, дом 66,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Полярная, дом 43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2021 году продолжилось выполнение работ по утеплению фасадов панелями «</a:t>
          </a:r>
          <a:r>
            <a:rPr lang="ru-RU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Термолэнд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 из средств областного бюджета – 30 %, местного бюджета – 30 %</a:t>
          </a:r>
        </a:p>
      </dsp:txBody>
      <dsp:txXfrm>
        <a:off x="3930116" y="847566"/>
        <a:ext cx="3324607" cy="3537115"/>
      </dsp:txXfrm>
    </dsp:sp>
    <dsp:sp modelId="{AD27F4A0-A863-4FFD-93B1-AEAE399D40C1}">
      <dsp:nvSpPr>
        <dsp:cNvPr id="0" name=""/>
        <dsp:cNvSpPr/>
      </dsp:nvSpPr>
      <dsp:spPr>
        <a:xfrm>
          <a:off x="7634964" y="0"/>
          <a:ext cx="3549875" cy="576036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7634964" y="0"/>
        <a:ext cx="3549875" cy="1728108"/>
      </dsp:txXfrm>
    </dsp:sp>
    <dsp:sp modelId="{DBCC654D-4F61-4F5D-A853-51A81DA4BBC9}">
      <dsp:nvSpPr>
        <dsp:cNvPr id="0" name=""/>
        <dsp:cNvSpPr/>
      </dsp:nvSpPr>
      <dsp:spPr>
        <a:xfrm>
          <a:off x="7811589" y="3002396"/>
          <a:ext cx="3248136" cy="18648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Ограничен доступ посторонних лиц в пустующие помещения 3 аварийных МКД</a:t>
          </a:r>
        </a:p>
      </dsp:txBody>
      <dsp:txXfrm>
        <a:off x="7866207" y="3057014"/>
        <a:ext cx="3138900" cy="1755568"/>
      </dsp:txXfrm>
    </dsp:sp>
    <dsp:sp modelId="{215C1232-E9F0-45FB-BD01-8AAEE24D478E}">
      <dsp:nvSpPr>
        <dsp:cNvPr id="0" name=""/>
        <dsp:cNvSpPr/>
      </dsp:nvSpPr>
      <dsp:spPr>
        <a:xfrm>
          <a:off x="7836679" y="292608"/>
          <a:ext cx="2873241" cy="18648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охрана 3 аварийных МКД</a:t>
          </a:r>
        </a:p>
      </dsp:txBody>
      <dsp:txXfrm>
        <a:off x="7891297" y="347226"/>
        <a:ext cx="2764005" cy="1755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7F4A0-A863-4FFD-93B1-AEAE399D40C1}">
      <dsp:nvSpPr>
        <dsp:cNvPr id="0" name=""/>
        <dsp:cNvSpPr/>
      </dsp:nvSpPr>
      <dsp:spPr>
        <a:xfrm>
          <a:off x="0" y="0"/>
          <a:ext cx="3664231" cy="606564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0" y="0"/>
        <a:ext cx="3664231" cy="1819692"/>
      </dsp:txXfrm>
    </dsp:sp>
    <dsp:sp modelId="{DBCC654D-4F61-4F5D-A853-51A81DA4BBC9}">
      <dsp:nvSpPr>
        <dsp:cNvPr id="0" name=""/>
        <dsp:cNvSpPr/>
      </dsp:nvSpPr>
      <dsp:spPr>
        <a:xfrm>
          <a:off x="523076" y="2256425"/>
          <a:ext cx="2763650" cy="196363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 в муниципальных незаселенных жилых помещениях – в 6 квартирах и 5 комнатах;</a:t>
          </a:r>
        </a:p>
      </dsp:txBody>
      <dsp:txXfrm>
        <a:off x="580589" y="2313938"/>
        <a:ext cx="2648624" cy="1848606"/>
      </dsp:txXfrm>
    </dsp:sp>
    <dsp:sp modelId="{215C1232-E9F0-45FB-BD01-8AAEE24D478E}">
      <dsp:nvSpPr>
        <dsp:cNvPr id="0" name=""/>
        <dsp:cNvSpPr/>
      </dsp:nvSpPr>
      <dsp:spPr>
        <a:xfrm>
          <a:off x="448325" y="0"/>
          <a:ext cx="2915848" cy="196363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 ремонт:</a:t>
          </a:r>
        </a:p>
      </dsp:txBody>
      <dsp:txXfrm>
        <a:off x="505838" y="57513"/>
        <a:ext cx="2800822" cy="1848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B0E98-5431-4C4B-8D27-204CC94BFA1B}">
      <dsp:nvSpPr>
        <dsp:cNvPr id="0" name=""/>
        <dsp:cNvSpPr/>
      </dsp:nvSpPr>
      <dsp:spPr>
        <a:xfrm>
          <a:off x="7887666" y="0"/>
          <a:ext cx="3631699" cy="62186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3900" kern="1200" dirty="0"/>
          </a:br>
          <a:br>
            <a:rPr lang="ru-RU" sz="3900" kern="1200" dirty="0"/>
          </a:br>
          <a:endParaRPr lang="ru-RU" sz="3900" kern="1200" dirty="0"/>
        </a:p>
      </dsp:txBody>
      <dsp:txXfrm>
        <a:off x="7887666" y="0"/>
        <a:ext cx="3631699" cy="1865592"/>
      </dsp:txXfrm>
    </dsp:sp>
    <dsp:sp modelId="{F695F761-9712-4DD2-AB98-08E79257BBB0}">
      <dsp:nvSpPr>
        <dsp:cNvPr id="0" name=""/>
        <dsp:cNvSpPr/>
      </dsp:nvSpPr>
      <dsp:spPr>
        <a:xfrm>
          <a:off x="4086655" y="0"/>
          <a:ext cx="3350294" cy="62186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Снижены риски возникновения аварийных ситуаций на муниципальных сетях: обеспечено содержание и текущий ремонт инженерных сетей водоснабжения и водоотведения протяжённостью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1 108 погонных метров </a:t>
          </a:r>
        </a:p>
      </dsp:txBody>
      <dsp:txXfrm>
        <a:off x="4086655" y="0"/>
        <a:ext cx="3350294" cy="1865592"/>
      </dsp:txXfrm>
    </dsp:sp>
    <dsp:sp modelId="{AD27F4A0-A863-4FFD-93B1-AEAE399D40C1}">
      <dsp:nvSpPr>
        <dsp:cNvPr id="0" name=""/>
        <dsp:cNvSpPr/>
      </dsp:nvSpPr>
      <dsp:spPr>
        <a:xfrm>
          <a:off x="7766916" y="0"/>
          <a:ext cx="3752449" cy="62186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900" kern="1200" dirty="0"/>
        </a:p>
      </dsp:txBody>
      <dsp:txXfrm>
        <a:off x="7766916" y="0"/>
        <a:ext cx="3752449" cy="1865592"/>
      </dsp:txXfrm>
    </dsp:sp>
    <dsp:sp modelId="{2CBB2526-8E7C-4A13-89F5-75CACE8E0304}">
      <dsp:nvSpPr>
        <dsp:cNvPr id="0" name=""/>
        <dsp:cNvSpPr/>
      </dsp:nvSpPr>
      <dsp:spPr>
        <a:xfrm>
          <a:off x="7871235" y="365400"/>
          <a:ext cx="3352051" cy="20131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чистка, дезинфекция и содержание 16 общественных колодцев для питьевой воды в селе Ненокса, деревне Солза, поселке Белое Озеро</a:t>
          </a:r>
        </a:p>
      </dsp:txBody>
      <dsp:txXfrm>
        <a:off x="7930199" y="424364"/>
        <a:ext cx="3234123" cy="1895235"/>
      </dsp:txXfrm>
    </dsp:sp>
    <dsp:sp modelId="{9D135342-214F-4B04-8720-C9FB6926726D}">
      <dsp:nvSpPr>
        <dsp:cNvPr id="0" name=""/>
        <dsp:cNvSpPr/>
      </dsp:nvSpPr>
      <dsp:spPr>
        <a:xfrm>
          <a:off x="7855928" y="2977431"/>
          <a:ext cx="3663437" cy="20131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выделенных СМУП «ЖКХ «ГОРВИК» субсидий на возмещение затрат по капитальному ремонту сетей: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водопроводные сети по ул. Капитана Воронина, д. 8, ул. Кирилкина, д. 13, ул. Ломоносова, д. 100, Лебедева, д. 2, Советская, д. 3, Юбилейная, д. 7, Морской, д. 51, Мира, д. 7</a:t>
          </a:r>
        </a:p>
      </dsp:txBody>
      <dsp:txXfrm>
        <a:off x="7914892" y="3036395"/>
        <a:ext cx="3545509" cy="18952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F19C8-DBBC-48E1-A35C-063FABFF766B}">
      <dsp:nvSpPr>
        <dsp:cNvPr id="0" name=""/>
        <dsp:cNvSpPr/>
      </dsp:nvSpPr>
      <dsp:spPr>
        <a:xfrm>
          <a:off x="476945" y="251641"/>
          <a:ext cx="4458627" cy="442338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Проведены работы по благоустройству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общественных территорий: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сквер ветеранов,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общественная территория, ограниченная территориями МАОУ «СОШ № 6», МКД № 1 по пер. Энергетиков, МКД № 85 по ул. Ломоносова и зданием № 15а строение 1 по пр. Морскому,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улица Ломоносова, от ул. Железнодорожной до пр. Беломорского</a:t>
          </a:r>
        </a:p>
      </dsp:txBody>
      <dsp:txXfrm>
        <a:off x="476945" y="251641"/>
        <a:ext cx="4458627" cy="4423380"/>
      </dsp:txXfrm>
    </dsp:sp>
    <dsp:sp modelId="{DCDC8D78-9E24-4E30-9896-BF44A242332E}">
      <dsp:nvSpPr>
        <dsp:cNvPr id="0" name=""/>
        <dsp:cNvSpPr/>
      </dsp:nvSpPr>
      <dsp:spPr>
        <a:xfrm>
          <a:off x="7036570" y="129719"/>
          <a:ext cx="2882013" cy="211573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Проведено комплексное благоустройство дворовой территории (Ломоносова, 89)</a:t>
          </a:r>
        </a:p>
      </dsp:txBody>
      <dsp:txXfrm>
        <a:off x="7036570" y="129719"/>
        <a:ext cx="2882013" cy="2115733"/>
      </dsp:txXfrm>
    </dsp:sp>
    <dsp:sp modelId="{35A6C843-B7B5-48FB-A6B3-4D967CAA1C15}">
      <dsp:nvSpPr>
        <dsp:cNvPr id="0" name=""/>
        <dsp:cNvSpPr/>
      </dsp:nvSpPr>
      <dsp:spPr>
        <a:xfrm>
          <a:off x="6778700" y="2495766"/>
          <a:ext cx="3447499" cy="234264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проверка всей сметной документации по каждому из объектов благоустройства</a:t>
          </a:r>
        </a:p>
      </dsp:txBody>
      <dsp:txXfrm>
        <a:off x="6778700" y="2495766"/>
        <a:ext cx="3447499" cy="2342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B8232-EE64-4626-96A2-2B9B567640B0}">
      <dsp:nvSpPr>
        <dsp:cNvPr id="0" name=""/>
        <dsp:cNvSpPr/>
      </dsp:nvSpPr>
      <dsp:spPr>
        <a:xfrm>
          <a:off x="1208047" y="0"/>
          <a:ext cx="5565688" cy="69452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baseline="0" dirty="0">
              <a:solidFill>
                <a:schemeClr val="tx1"/>
              </a:solidFill>
              <a:latin typeface="Times New Roman" panose="02020603050405020304" pitchFamily="18" charset="0"/>
            </a:rPr>
            <a:t>Средства областного бюджета</a:t>
          </a:r>
          <a:endParaRPr lang="ru-RU" sz="3300" kern="1200" dirty="0"/>
        </a:p>
      </dsp:txBody>
      <dsp:txXfrm>
        <a:off x="1228389" y="20342"/>
        <a:ext cx="5525004" cy="653843"/>
      </dsp:txXfrm>
    </dsp:sp>
    <dsp:sp modelId="{F906A581-31B2-4B0F-B202-7564C9CE0837}">
      <dsp:nvSpPr>
        <dsp:cNvPr id="0" name=""/>
        <dsp:cNvSpPr/>
      </dsp:nvSpPr>
      <dsp:spPr>
        <a:xfrm>
          <a:off x="1764616" y="694527"/>
          <a:ext cx="111737" cy="754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4108"/>
              </a:lnTo>
              <a:lnTo>
                <a:pt x="111737" y="7541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9CE0F-2783-4FEC-B977-9F56299BFE92}">
      <dsp:nvSpPr>
        <dsp:cNvPr id="0" name=""/>
        <dsp:cNvSpPr/>
      </dsp:nvSpPr>
      <dsp:spPr>
        <a:xfrm>
          <a:off x="1876354" y="788357"/>
          <a:ext cx="8220757" cy="132055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Государственной программы Архангельской области «Развитие транспортной системы Архангельской области  по соглашению о предоставлении  иного межбюджетного трансферта, имеющего целевое назначение, из бюджета Архангельской области местному бюджету муниципального образования «Северодвинск»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1915032" y="827035"/>
        <a:ext cx="8143401" cy="1243200"/>
      </dsp:txXfrm>
    </dsp:sp>
    <dsp:sp modelId="{AD9CCE60-618D-4187-BDC1-B3311571E114}">
      <dsp:nvSpPr>
        <dsp:cNvPr id="0" name=""/>
        <dsp:cNvSpPr/>
      </dsp:nvSpPr>
      <dsp:spPr>
        <a:xfrm>
          <a:off x="1764616" y="694527"/>
          <a:ext cx="124871" cy="2144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4427"/>
              </a:lnTo>
              <a:lnTo>
                <a:pt x="124871" y="21444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D4C64-0355-44EC-8738-F4278F8CCFD2}">
      <dsp:nvSpPr>
        <dsp:cNvPr id="0" name=""/>
        <dsp:cNvSpPr/>
      </dsp:nvSpPr>
      <dsp:spPr>
        <a:xfrm>
          <a:off x="1889488" y="2175937"/>
          <a:ext cx="8259126" cy="13260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соглашений «О предоставлении субсидии на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дорожной деятельности» в отношении автомобильных дорог общего пользования местного значения, капитального ремонта и ремонта дворовых территорий многоквартирных домов, проездов к дворовым территориям многоквартирных домов населенных пунктов»</a:t>
          </a:r>
        </a:p>
      </dsp:txBody>
      <dsp:txXfrm>
        <a:off x="1928326" y="2214775"/>
        <a:ext cx="8181450" cy="1248359"/>
      </dsp:txXfrm>
    </dsp:sp>
    <dsp:sp modelId="{57B18577-16B2-4581-BAEE-674CA608DDD8}">
      <dsp:nvSpPr>
        <dsp:cNvPr id="0" name=""/>
        <dsp:cNvSpPr/>
      </dsp:nvSpPr>
      <dsp:spPr>
        <a:xfrm>
          <a:off x="1764616" y="694527"/>
          <a:ext cx="114653" cy="3553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3510"/>
              </a:lnTo>
              <a:lnTo>
                <a:pt x="114653" y="35535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B0702-1D6E-49BF-BAFE-996ADC5A7AEF}">
      <dsp:nvSpPr>
        <dsp:cNvPr id="0" name=""/>
        <dsp:cNvSpPr/>
      </dsp:nvSpPr>
      <dsp:spPr>
        <a:xfrm>
          <a:off x="1879269" y="3627657"/>
          <a:ext cx="8296987" cy="124076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реализации государственной программы Архангельской области «Формирование современной городской среды в Архангельской области (2018–2024 годы)» на реализацию приоритетного проекта  «Формирование комфортной городской среды»</a:t>
          </a:r>
          <a:endParaRPr lang="ru-RU" sz="1800" kern="1200" dirty="0"/>
        </a:p>
      </dsp:txBody>
      <dsp:txXfrm>
        <a:off x="1915610" y="3663998"/>
        <a:ext cx="8224305" cy="1168078"/>
      </dsp:txXfrm>
    </dsp:sp>
    <dsp:sp modelId="{3E0DC9E6-20F2-496F-BD8C-F62DC0597256}">
      <dsp:nvSpPr>
        <dsp:cNvPr id="0" name=""/>
        <dsp:cNvSpPr/>
      </dsp:nvSpPr>
      <dsp:spPr>
        <a:xfrm>
          <a:off x="1764616" y="694527"/>
          <a:ext cx="164303" cy="4858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8137"/>
              </a:lnTo>
              <a:lnTo>
                <a:pt x="164303" y="4858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667EA-6C51-47D7-9F21-2433E4B56915}">
      <dsp:nvSpPr>
        <dsp:cNvPr id="0" name=""/>
        <dsp:cNvSpPr/>
      </dsp:nvSpPr>
      <dsp:spPr>
        <a:xfrm>
          <a:off x="1928919" y="4992707"/>
          <a:ext cx="8252739" cy="11199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на софинансирование мероприятий по модернизации нерегулируемых пешеходных переходов, светофорных объектов и установке светофорных объектов, пешеходных ограждений на автомобильных дорогах общего пользования местного значения</a:t>
          </a:r>
        </a:p>
      </dsp:txBody>
      <dsp:txXfrm>
        <a:off x="1961720" y="5025508"/>
        <a:ext cx="8187137" cy="10543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E17EE-F868-4725-B36C-54F213A247DD}">
      <dsp:nvSpPr>
        <dsp:cNvPr id="0" name=""/>
        <dsp:cNvSpPr/>
      </dsp:nvSpPr>
      <dsp:spPr>
        <a:xfrm>
          <a:off x="0" y="167001"/>
          <a:ext cx="8388818" cy="1277222"/>
        </a:xfrm>
        <a:prstGeom prst="roundRect">
          <a:avLst>
            <a:gd name="adj" fmla="val 10000"/>
          </a:avLst>
        </a:prstGeom>
        <a:gradFill rotWithShape="0">
          <a:gsLst>
            <a:gs pos="98000">
              <a:schemeClr val="accent5">
                <a:lumMod val="20000"/>
                <a:lumOff val="80000"/>
              </a:schemeClr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baseline="0" dirty="0">
              <a:solidFill>
                <a:schemeClr val="tx1"/>
              </a:solidFill>
              <a:latin typeface="Times New Roman" panose="02020603050405020304" pitchFamily="18" charset="0"/>
            </a:rPr>
            <a:t>Средства федерального бюджета</a:t>
          </a:r>
        </a:p>
      </dsp:txBody>
      <dsp:txXfrm>
        <a:off x="37409" y="204410"/>
        <a:ext cx="8314000" cy="1202404"/>
      </dsp:txXfrm>
    </dsp:sp>
    <dsp:sp modelId="{21B07EE5-EC0F-4BFD-BACA-7B328A0B1DE9}">
      <dsp:nvSpPr>
        <dsp:cNvPr id="0" name=""/>
        <dsp:cNvSpPr/>
      </dsp:nvSpPr>
      <dsp:spPr>
        <a:xfrm>
          <a:off x="838881" y="1444223"/>
          <a:ext cx="843392" cy="1411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1276"/>
              </a:lnTo>
              <a:lnTo>
                <a:pt x="843392" y="14112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5F2D5-E0A7-4F80-B903-4BA4FA1F3521}">
      <dsp:nvSpPr>
        <dsp:cNvPr id="0" name=""/>
        <dsp:cNvSpPr/>
      </dsp:nvSpPr>
      <dsp:spPr>
        <a:xfrm>
          <a:off x="1682274" y="1718846"/>
          <a:ext cx="8824855" cy="227330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Государственной программы Архангельской области «Развитие транспортной системы Архангельской области по соглашению о предоставлении иного межбюджетного трансферта, имеющего целевое назначение</a:t>
          </a:r>
        </a:p>
      </dsp:txBody>
      <dsp:txXfrm>
        <a:off x="1748857" y="1785429"/>
        <a:ext cx="8691689" cy="2140143"/>
      </dsp:txXfrm>
    </dsp:sp>
    <dsp:sp modelId="{438CB973-C779-46EA-9AF6-586C142B4B09}">
      <dsp:nvSpPr>
        <dsp:cNvPr id="0" name=""/>
        <dsp:cNvSpPr/>
      </dsp:nvSpPr>
      <dsp:spPr>
        <a:xfrm>
          <a:off x="838881" y="1444223"/>
          <a:ext cx="886765" cy="3740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0959"/>
              </a:lnTo>
              <a:lnTo>
                <a:pt x="886765" y="37409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13E00-DB8D-49C4-A526-D1A3E0594891}">
      <dsp:nvSpPr>
        <dsp:cNvPr id="0" name=""/>
        <dsp:cNvSpPr/>
      </dsp:nvSpPr>
      <dsp:spPr>
        <a:xfrm>
          <a:off x="1725647" y="4244873"/>
          <a:ext cx="8770106" cy="188062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на реализацию приоритетного проекта «Формирование комфортной городской среды» в рамках Государственной программы Архангельской области «Формирование современной городской среды в Архангельской области»</a:t>
          </a:r>
        </a:p>
      </dsp:txBody>
      <dsp:txXfrm>
        <a:off x="1780728" y="4299954"/>
        <a:ext cx="8659944" cy="17704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E37F2-5519-4C5A-97BC-E497FBB00BD1}">
      <dsp:nvSpPr>
        <dsp:cNvPr id="0" name=""/>
        <dsp:cNvSpPr/>
      </dsp:nvSpPr>
      <dsp:spPr>
        <a:xfrm>
          <a:off x="0" y="103348"/>
          <a:ext cx="4787310" cy="239365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Индекс достижения плановых значений  показателей муниципальной программы</a:t>
          </a:r>
        </a:p>
      </dsp:txBody>
      <dsp:txXfrm>
        <a:off x="70108" y="173456"/>
        <a:ext cx="4647094" cy="2253439"/>
      </dsp:txXfrm>
    </dsp:sp>
    <dsp:sp modelId="{CFD4DC7E-F532-42D6-80B0-BE2286240E93}">
      <dsp:nvSpPr>
        <dsp:cNvPr id="0" name=""/>
        <dsp:cNvSpPr/>
      </dsp:nvSpPr>
      <dsp:spPr>
        <a:xfrm>
          <a:off x="478731" y="2497004"/>
          <a:ext cx="681036" cy="1768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088"/>
              </a:lnTo>
              <a:lnTo>
                <a:pt x="681036" y="1768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F519F-6150-4B9B-9FFB-FF3E7EA85BE2}">
      <dsp:nvSpPr>
        <dsp:cNvPr id="0" name=""/>
        <dsp:cNvSpPr/>
      </dsp:nvSpPr>
      <dsp:spPr>
        <a:xfrm>
          <a:off x="1159767" y="3068264"/>
          <a:ext cx="3829848" cy="2393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1,019</a:t>
          </a:r>
        </a:p>
      </dsp:txBody>
      <dsp:txXfrm>
        <a:off x="1229875" y="3138372"/>
        <a:ext cx="3689632" cy="2253439"/>
      </dsp:txXfrm>
    </dsp:sp>
    <dsp:sp modelId="{4F6AB3A4-8357-464E-87EE-2ABECCEB80B8}">
      <dsp:nvSpPr>
        <dsp:cNvPr id="0" name=""/>
        <dsp:cNvSpPr/>
      </dsp:nvSpPr>
      <dsp:spPr>
        <a:xfrm>
          <a:off x="5985453" y="38097"/>
          <a:ext cx="4787310" cy="239365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Средний индекс достижения плановых значений показателей мероприятий </a:t>
          </a:r>
        </a:p>
      </dsp:txBody>
      <dsp:txXfrm>
        <a:off x="6055561" y="108205"/>
        <a:ext cx="4647094" cy="2253439"/>
      </dsp:txXfrm>
    </dsp:sp>
    <dsp:sp modelId="{77D4B9A3-EF03-4922-BF27-110450576FFA}">
      <dsp:nvSpPr>
        <dsp:cNvPr id="0" name=""/>
        <dsp:cNvSpPr/>
      </dsp:nvSpPr>
      <dsp:spPr>
        <a:xfrm>
          <a:off x="6464184" y="2431753"/>
          <a:ext cx="478731" cy="1795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241"/>
              </a:lnTo>
              <a:lnTo>
                <a:pt x="478731" y="1795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05226-4F3B-4AE7-B2D7-D2719D230758}">
      <dsp:nvSpPr>
        <dsp:cNvPr id="0" name=""/>
        <dsp:cNvSpPr/>
      </dsp:nvSpPr>
      <dsp:spPr>
        <a:xfrm>
          <a:off x="6942916" y="3030166"/>
          <a:ext cx="3829848" cy="2393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1,017</a:t>
          </a:r>
        </a:p>
      </dsp:txBody>
      <dsp:txXfrm>
        <a:off x="7013024" y="3100274"/>
        <a:ext cx="3689632" cy="2253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100000">
              <a:srgbClr val="C7D5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523880" y="698400"/>
            <a:ext cx="9140040" cy="444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Отчет</a:t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 реализации муниципальной программы</a:t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комфортного и безопасного проживания населения на территории муниципального образования «Северодвинск»</a:t>
            </a:r>
            <a:br>
              <a:rPr dirty="0"/>
            </a:b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br>
              <a:rPr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(в редакции постановления Администрации Северодвинска </a:t>
            </a:r>
            <a:br>
              <a:rPr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 03.02.2022 № 34-па)</a:t>
            </a:r>
            <a:br>
              <a:rPr dirty="0"/>
            </a:br>
            <a:br>
              <a:rPr dirty="0"/>
            </a:b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 2021 год</a:t>
            </a:r>
            <a:br>
              <a:rPr dirty="0"/>
            </a:br>
            <a:br>
              <a:rPr dirty="0"/>
            </a:br>
            <a:endParaRPr lang="ru-RU" sz="2800" b="0" strike="noStrike" spc="-1" dirty="0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854360" y="5621760"/>
            <a:ext cx="8809920" cy="9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000"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Комитет жилищно-коммунального хозяйства, транспорта и связи Администрации Северодвинска</a:t>
            </a:r>
            <a:endParaRPr lang="ru-RU" sz="2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2022 год</a:t>
            </a:r>
            <a:endParaRPr lang="ru-RU" sz="2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D2B1ED2-5CF0-440B-B4E1-AAE26EAD201D}"/>
              </a:ext>
            </a:extLst>
          </p:cNvPr>
          <p:cNvSpPr/>
          <p:nvPr/>
        </p:nvSpPr>
        <p:spPr>
          <a:xfrm>
            <a:off x="8362400" y="4615540"/>
            <a:ext cx="3072746" cy="1662545"/>
          </a:xfrm>
          <a:prstGeom prst="roundRect">
            <a:avLst>
              <a:gd name="adj" fmla="val 296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Светодиодные изделия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«Люстра»</a:t>
            </a:r>
            <a:endParaRPr lang="ru-RU" sz="24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5F42AEE-E63D-4B6E-8865-636B4CE9497F}"/>
              </a:ext>
            </a:extLst>
          </p:cNvPr>
          <p:cNvSpPr/>
          <p:nvPr/>
        </p:nvSpPr>
        <p:spPr>
          <a:xfrm>
            <a:off x="4100089" y="4615541"/>
            <a:ext cx="3176527" cy="16625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недостающих участков сетей наружного освещения у здания детского центра «Юность»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DD5FD8B-6327-440D-BFAD-CD755FF0E3C8}"/>
              </a:ext>
            </a:extLst>
          </p:cNvPr>
          <p:cNvSpPr/>
          <p:nvPr/>
        </p:nvSpPr>
        <p:spPr>
          <a:xfrm>
            <a:off x="346116" y="4615542"/>
            <a:ext cx="3054683" cy="16625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недостающих участков сетей наружного освещения в селе Ненокса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9CC328-BECB-E432-700F-B470B2C41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1" y="902919"/>
            <a:ext cx="3692434" cy="26616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D6544D-2552-4E6E-4FB1-C2B9385A8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95" y="492828"/>
            <a:ext cx="4033779" cy="34939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E94176-9889-5FD3-CB8A-3A10E8398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57" y="387531"/>
            <a:ext cx="4033779" cy="35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6BAF0B-D4E9-0A89-D316-6B548E402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2" y="269966"/>
            <a:ext cx="3018030" cy="402069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CEB89A-2802-7D2C-D7B4-E5D3833F468A}"/>
              </a:ext>
            </a:extLst>
          </p:cNvPr>
          <p:cNvSpPr/>
          <p:nvPr/>
        </p:nvSpPr>
        <p:spPr>
          <a:xfrm>
            <a:off x="985989" y="4711336"/>
            <a:ext cx="2534195" cy="13846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Видеокамеры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молодежи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D065A2-C3B0-B27A-B2DB-0BDEA40F2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1" y="269965"/>
            <a:ext cx="4145279" cy="40206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DD33F7-FB30-7325-5FDE-4319F6CF6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0" y="269965"/>
            <a:ext cx="3309254" cy="402068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98B3AC1-FFE3-A507-9EF0-B56FDA7B52F3}"/>
              </a:ext>
            </a:extLst>
          </p:cNvPr>
          <p:cNvSpPr/>
          <p:nvPr/>
        </p:nvSpPr>
        <p:spPr>
          <a:xfrm>
            <a:off x="4454434" y="4711336"/>
            <a:ext cx="3283131" cy="16372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участка сети наружного освещения в районе дома № 49 по проспекту Морскому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6C26E16-79A7-8200-01E0-1880ED38814E}"/>
              </a:ext>
            </a:extLst>
          </p:cNvPr>
          <p:cNvSpPr/>
          <p:nvPr/>
        </p:nvSpPr>
        <p:spPr>
          <a:xfrm>
            <a:off x="8767611" y="4711336"/>
            <a:ext cx="3032503" cy="14891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линии наружного освещения общественной территории Приморский парк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53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Объект 10"/>
          <p:cNvPicPr/>
          <p:nvPr/>
        </p:nvPicPr>
        <p:blipFill>
          <a:blip r:embed="rId2"/>
          <a:stretch/>
        </p:blipFill>
        <p:spPr>
          <a:xfrm>
            <a:off x="4578138" y="394201"/>
            <a:ext cx="4487485" cy="2679926"/>
          </a:xfrm>
          <a:prstGeom prst="rect">
            <a:avLst/>
          </a:prstGeom>
          <a:ln>
            <a:noFill/>
          </a:ln>
        </p:spPr>
      </p:pic>
      <p:grpSp>
        <p:nvGrpSpPr>
          <p:cNvPr id="113" name="Group 1"/>
          <p:cNvGrpSpPr/>
          <p:nvPr/>
        </p:nvGrpSpPr>
        <p:grpSpPr>
          <a:xfrm>
            <a:off x="386280" y="394200"/>
            <a:ext cx="3927600" cy="6222600"/>
            <a:chOff x="386280" y="394200"/>
            <a:chExt cx="3927600" cy="6222600"/>
          </a:xfrm>
        </p:grpSpPr>
        <p:sp>
          <p:nvSpPr>
            <p:cNvPr id="114" name="CustomShape 2"/>
            <p:cNvSpPr/>
            <p:nvPr/>
          </p:nvSpPr>
          <p:spPr>
            <a:xfrm>
              <a:off x="386280" y="394200"/>
              <a:ext cx="3927600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5" name="CustomShape 3"/>
            <p:cNvSpPr/>
            <p:nvPr/>
          </p:nvSpPr>
          <p:spPr>
            <a:xfrm>
              <a:off x="38628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6" name="CustomShape 4"/>
          <p:cNvSpPr/>
          <p:nvPr/>
        </p:nvSpPr>
        <p:spPr>
          <a:xfrm>
            <a:off x="838080" y="1040040"/>
            <a:ext cx="3063360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Обеспечена эксплуатация улиц, автомобильных дорог протяжённостью 193,0 км,</a:t>
            </a: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 искусственных сооружений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D07DE-975A-1FCD-B710-C6DEDB381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22" y="3470881"/>
            <a:ext cx="5503137" cy="30760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A61049-CCCE-5B07-AD55-2BF4866C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85" y="1306008"/>
            <a:ext cx="3326674" cy="29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0C0A71-B070-4EDE-ED57-48C12F328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45" y="304522"/>
            <a:ext cx="3438525" cy="62443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95CE9-368C-A62F-FC48-B26764B70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3538941"/>
            <a:ext cx="4650376" cy="3117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071132-B825-FCEE-C660-043AAE7B04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46804"/>
            <a:ext cx="4650376" cy="33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34CF5BA-4223-4C8E-B69E-C474519E896A}"/>
              </a:ext>
            </a:extLst>
          </p:cNvPr>
          <p:cNvSpPr/>
          <p:nvPr/>
        </p:nvSpPr>
        <p:spPr>
          <a:xfrm>
            <a:off x="1126226" y="2641074"/>
            <a:ext cx="2555915" cy="10861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тротуаров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объёме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9 936,5 м2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1D0C138-89BF-4C80-877D-0CFBE3FB2210}"/>
              </a:ext>
            </a:extLst>
          </p:cNvPr>
          <p:cNvSpPr/>
          <p:nvPr/>
        </p:nvSpPr>
        <p:spPr>
          <a:xfrm>
            <a:off x="9429008" y="380010"/>
            <a:ext cx="2551957" cy="21494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Восстановлены изношенные верхние слои асфальтобетонных покрытий в объеме 49 033,5 кв. м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04C20-3BBC-B3D5-91C3-7F60D3B2B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5" y="185846"/>
            <a:ext cx="4859343" cy="23512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B72F69-1DA9-C6FC-8F84-5A20173D3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6" y="3838900"/>
            <a:ext cx="4787686" cy="28212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53E469-DE71-0708-6FD5-362EDE00A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83" y="380010"/>
            <a:ext cx="3671481" cy="60176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971F24-F95A-5F93-BF44-A05547493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0" y="2791942"/>
            <a:ext cx="2960111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7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18" name="Group 2"/>
          <p:cNvGrpSpPr/>
          <p:nvPr/>
        </p:nvGrpSpPr>
        <p:grpSpPr>
          <a:xfrm>
            <a:off x="386640" y="394200"/>
            <a:ext cx="3270960" cy="6222600"/>
            <a:chOff x="386640" y="394200"/>
            <a:chExt cx="3927600" cy="6222600"/>
          </a:xfrm>
        </p:grpSpPr>
        <p:sp>
          <p:nvSpPr>
            <p:cNvPr id="119" name="CustomShape 3"/>
            <p:cNvSpPr/>
            <p:nvPr/>
          </p:nvSpPr>
          <p:spPr>
            <a:xfrm>
              <a:off x="386640" y="394200"/>
              <a:ext cx="3927600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20" name="CustomShape 4"/>
            <p:cNvSpPr/>
            <p:nvPr/>
          </p:nvSpPr>
          <p:spPr>
            <a:xfrm>
              <a:off x="38664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1" name="CustomShape 5"/>
          <p:cNvSpPr/>
          <p:nvPr/>
        </p:nvSpPr>
        <p:spPr>
          <a:xfrm>
            <a:off x="648000" y="720000"/>
            <a:ext cx="2931223" cy="532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2021 году в рамках национального проекта «Безопасные и качественные автомобильные дороги» выполнены работы по ремонту 5,49 км автомобильных дорог</a:t>
            </a:r>
            <a:endParaRPr lang="ru-RU" sz="2600" b="0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24FFF0-3F80-3A6A-2E3D-C9CFBF383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83" y="139336"/>
            <a:ext cx="3563331" cy="22903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E3BB5A-1164-694D-7289-0B3A7FCA5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7589" y="3489155"/>
            <a:ext cx="2508788" cy="33667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8B2B8A-FA0A-415E-752C-CB7DD862F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6128" y="15723"/>
            <a:ext cx="3654269" cy="39014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7CE5E-ED92-167B-3D9D-C3AF87DC4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1089" y="2792830"/>
            <a:ext cx="3854691" cy="32709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81" name="Group 2"/>
          <p:cNvGrpSpPr/>
          <p:nvPr/>
        </p:nvGrpSpPr>
        <p:grpSpPr>
          <a:xfrm>
            <a:off x="216000" y="256680"/>
            <a:ext cx="3812400" cy="6400800"/>
            <a:chOff x="216000" y="216000"/>
            <a:chExt cx="4749840" cy="6400800"/>
          </a:xfrm>
        </p:grpSpPr>
        <p:sp>
          <p:nvSpPr>
            <p:cNvPr id="182" name="CustomShape 3"/>
            <p:cNvSpPr/>
            <p:nvPr/>
          </p:nvSpPr>
          <p:spPr>
            <a:xfrm>
              <a:off x="216000" y="216000"/>
              <a:ext cx="4749840" cy="64008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3" name="CustomShape 4"/>
            <p:cNvSpPr/>
            <p:nvPr/>
          </p:nvSpPr>
          <p:spPr>
            <a:xfrm>
              <a:off x="216000" y="216000"/>
              <a:ext cx="4749840" cy="1917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4" name="CustomShape 5"/>
          <p:cNvSpPr/>
          <p:nvPr/>
        </p:nvSpPr>
        <p:spPr>
          <a:xfrm>
            <a:off x="648000" y="798840"/>
            <a:ext cx="3380400" cy="52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6"/>
          <p:cNvSpPr/>
          <p:nvPr/>
        </p:nvSpPr>
        <p:spPr>
          <a:xfrm>
            <a:off x="398880" y="365040"/>
            <a:ext cx="3629520" cy="629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2021 году оказана поддержка садоводству и огородничеству в муниципальном образовании «Северодвинск»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Предоставлена субсидия трем СНТ на возмещение затрат для организации и проведения мероприятий по содержанию и ремонту подъездных дорог: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СНТ «Надежда» – отремонтировано 185 погонных метров;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СНТ «Онега» – 355 погонных метра;</a:t>
            </a:r>
          </a:p>
          <a:p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СНТ «Строитель» – 260 погонных метров.</a:t>
            </a:r>
          </a:p>
          <a:p>
            <a:pPr>
              <a:lnSpc>
                <a:spcPct val="100000"/>
              </a:lnSpc>
            </a:pPr>
            <a:endParaRPr lang="ru-RU" sz="2000" spc="-1" dirty="0">
              <a:solidFill>
                <a:srgbClr val="000000"/>
              </a:solidFill>
              <a:effectLst/>
              <a:latin typeface="Times New Roman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F1468-208E-B47A-F056-B19FB9ED8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74" y="130629"/>
            <a:ext cx="3506842" cy="6278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EB027-8A22-26A4-E1D9-F49A40311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02" y="639547"/>
            <a:ext cx="3868338" cy="2600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302B8B-1BBE-CF20-17C2-57E373FE5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72" y="3887915"/>
            <a:ext cx="3868338" cy="283950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29EED4-FAB9-8434-1058-F5AD542359BA}"/>
              </a:ext>
            </a:extLst>
          </p:cNvPr>
          <p:cNvSpPr/>
          <p:nvPr/>
        </p:nvSpPr>
        <p:spPr>
          <a:xfrm>
            <a:off x="5221416" y="216634"/>
            <a:ext cx="2188370" cy="29681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B496257-8405-FF11-8EE6-434C914F6378}"/>
              </a:ext>
            </a:extLst>
          </p:cNvPr>
          <p:cNvSpPr/>
          <p:nvPr/>
        </p:nvSpPr>
        <p:spPr>
          <a:xfrm>
            <a:off x="5126888" y="3362358"/>
            <a:ext cx="2311498" cy="3178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324556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E8D7C-B16D-4F39-92BF-C5036D6BC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84" y="360948"/>
            <a:ext cx="4342062" cy="24424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DBFAD-43B7-40F3-A90E-061E1F8D6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9" y="3753852"/>
            <a:ext cx="4662908" cy="26228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41A4BB-BEE5-4032-B05C-099307645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3" y="2646949"/>
            <a:ext cx="5117432" cy="383807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FFB0134-4445-4A28-B4E4-31DD9EC7857C}"/>
              </a:ext>
            </a:extLst>
          </p:cNvPr>
          <p:cNvSpPr/>
          <p:nvPr/>
        </p:nvSpPr>
        <p:spPr>
          <a:xfrm>
            <a:off x="818147" y="360948"/>
            <a:ext cx="5462337" cy="18528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безопасности дорожного движения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781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7" name="Group 2"/>
          <p:cNvGrpSpPr/>
          <p:nvPr/>
        </p:nvGrpSpPr>
        <p:grpSpPr>
          <a:xfrm>
            <a:off x="386280" y="394200"/>
            <a:ext cx="3560400" cy="6222600"/>
            <a:chOff x="386280" y="394200"/>
            <a:chExt cx="3884241" cy="6222600"/>
          </a:xfrm>
        </p:grpSpPr>
        <p:sp>
          <p:nvSpPr>
            <p:cNvPr id="128" name="CustomShape 3"/>
            <p:cNvSpPr/>
            <p:nvPr/>
          </p:nvSpPr>
          <p:spPr>
            <a:xfrm>
              <a:off x="386280" y="394200"/>
              <a:ext cx="3884241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29" name="CustomShape 4"/>
            <p:cNvSpPr/>
            <p:nvPr/>
          </p:nvSpPr>
          <p:spPr>
            <a:xfrm>
              <a:off x="386280" y="394200"/>
              <a:ext cx="371412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0" name="CustomShape 5"/>
          <p:cNvSpPr/>
          <p:nvPr/>
        </p:nvSpPr>
        <p:spPr>
          <a:xfrm>
            <a:off x="386280" y="767520"/>
            <a:ext cx="3646224" cy="40304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 счёт средств областного бюджета отремонтированы внутриквартальные проезды общей площадью              37,4 тыс. кв. м 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87EDDF-06D9-91B0-DFE7-07F09194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73" y="162698"/>
            <a:ext cx="3327741" cy="6454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C400B1-A246-A34A-18AD-195694580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09" y="333000"/>
            <a:ext cx="3980158" cy="2985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2811ED-70F0-ACAA-7ED3-6FAA1E7EE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86" y="3520800"/>
            <a:ext cx="4128000" cy="309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7500" lnSpcReduction="20000"/>
          </a:bodyPr>
          <a:lstStyle/>
          <a:p>
            <a:pPr algn="ctr">
              <a:lnSpc>
                <a:spcPct val="90000"/>
              </a:lnSpc>
            </a:pPr>
            <a:r>
              <a:rPr lang="ru-RU" sz="3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рамках муниципальной адресной программы</a:t>
            </a:r>
            <a:br/>
            <a:r>
              <a:rPr lang="ru-RU" sz="3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«Формирование современной городской среды</a:t>
            </a:r>
            <a:br/>
            <a:r>
              <a:rPr lang="ru-RU" sz="3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муниципального образования «Северодвинск»</a:t>
            </a:r>
            <a:br/>
            <a:endParaRPr lang="ru-RU" sz="3100" b="0" strike="noStrike" spc="-1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107903614"/>
              </p:ext>
            </p:extLst>
          </p:nvPr>
        </p:nvGraphicFramePr>
        <p:xfrm>
          <a:off x="177840" y="1434960"/>
          <a:ext cx="11171880" cy="516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838080" y="-203040"/>
            <a:ext cx="10511640" cy="28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Муниципальная программа</a:t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комфортного и безопасного проживания населения на территории муниципального образования «Северодвинск»                </a:t>
            </a:r>
            <a:endParaRPr lang="ru-RU" sz="2800" b="0" strike="noStrike" spc="-1" dirty="0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725580279"/>
              </p:ext>
            </p:extLst>
          </p:nvPr>
        </p:nvGraphicFramePr>
        <p:xfrm>
          <a:off x="355680" y="2269080"/>
          <a:ext cx="10994400" cy="390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7551133" y="334212"/>
            <a:ext cx="4212360" cy="552544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000" spc="-1" dirty="0">
                <a:solidFill>
                  <a:srgbClr val="000000"/>
                </a:solidFill>
                <a:latin typeface="Times New Roman"/>
                <a:ea typeface="DejaVu Sans"/>
              </a:rPr>
              <a:t>Сквер ветеранов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62600" y="2908440"/>
            <a:ext cx="446760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7746840" y="5495040"/>
            <a:ext cx="42692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4"/>
          <p:cNvSpPr/>
          <p:nvPr/>
        </p:nvSpPr>
        <p:spPr>
          <a:xfrm>
            <a:off x="8568000" y="6400800"/>
            <a:ext cx="338328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144000" y="5365800"/>
            <a:ext cx="1686600" cy="111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5688000" y="1584000"/>
            <a:ext cx="16552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CF1663-B5D5-0441-9D12-2B0566EAE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9281"/>
            <a:ext cx="5978795" cy="3416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9ED46-38D2-D931-540D-08A547C3D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5" y="120609"/>
            <a:ext cx="5708829" cy="33408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C7F202-1D61-7BCF-91D9-BE43FF02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" y="3528340"/>
            <a:ext cx="5708828" cy="32350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2"/>
          <p:cNvSpPr/>
          <p:nvPr/>
        </p:nvSpPr>
        <p:spPr>
          <a:xfrm>
            <a:off x="462600" y="2908440"/>
            <a:ext cx="446760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7746840" y="5495040"/>
            <a:ext cx="42692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4"/>
          <p:cNvSpPr/>
          <p:nvPr/>
        </p:nvSpPr>
        <p:spPr>
          <a:xfrm>
            <a:off x="8568000" y="6400800"/>
            <a:ext cx="338328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144000" y="5365800"/>
            <a:ext cx="1686600" cy="111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1D62E9-6B71-72BC-838E-AE68F4E21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86802"/>
            <a:ext cx="4456947" cy="2795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1882CE-6863-BDFA-0F69-94155D9CD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3800633"/>
            <a:ext cx="4269240" cy="296664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CF394EA-4E39-147D-3738-E99DF9FB7185}"/>
              </a:ext>
            </a:extLst>
          </p:cNvPr>
          <p:cNvSpPr/>
          <p:nvPr/>
        </p:nvSpPr>
        <p:spPr>
          <a:xfrm>
            <a:off x="6008914" y="327282"/>
            <a:ext cx="5521235" cy="13534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бщественная территория, ограниченная территориями МАОУ «СОШ № 6», МКД № 1</a:t>
            </a:r>
          </a:p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 пер. Энергетиков, МКД № 85 по ул. Ломоносова</a:t>
            </a:r>
          </a:p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зданием № 15а строение 1 по пр. Морскому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D4844-9912-797C-F78C-8A2DB2A00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40" y="3683835"/>
            <a:ext cx="6325581" cy="306076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BB6316F-319D-59E8-5FC6-103FBE1AF601}"/>
              </a:ext>
            </a:extLst>
          </p:cNvPr>
          <p:cNvSpPr/>
          <p:nvPr/>
        </p:nvSpPr>
        <p:spPr>
          <a:xfrm>
            <a:off x="6892833" y="2334279"/>
            <a:ext cx="4053841" cy="11483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Дворовая территория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(Ломоносова, 89)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"/>
          <p:cNvGrpSpPr/>
          <p:nvPr/>
        </p:nvGrpSpPr>
        <p:grpSpPr>
          <a:xfrm>
            <a:off x="386280" y="394200"/>
            <a:ext cx="3927600" cy="6222600"/>
            <a:chOff x="386280" y="394200"/>
            <a:chExt cx="3927600" cy="6222600"/>
          </a:xfrm>
        </p:grpSpPr>
        <p:sp>
          <p:nvSpPr>
            <p:cNvPr id="162" name="CustomShape 2"/>
            <p:cNvSpPr/>
            <p:nvPr/>
          </p:nvSpPr>
          <p:spPr>
            <a:xfrm>
              <a:off x="386280" y="394200"/>
              <a:ext cx="3927600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63" name="CustomShape 3"/>
            <p:cNvSpPr/>
            <p:nvPr/>
          </p:nvSpPr>
          <p:spPr>
            <a:xfrm>
              <a:off x="38628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4" name="CustomShape 4"/>
          <p:cNvSpPr/>
          <p:nvPr/>
        </p:nvSpPr>
        <p:spPr>
          <a:xfrm>
            <a:off x="592560" y="1119600"/>
            <a:ext cx="3467520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Обеспечено выполнение работ по текущему ремонту и содержанию 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узкоколейной железной дороги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(далее – УЖД) протяжённостью 35,41 км, капитально отремонтировано 1,24 км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65" name="Рисунок 8"/>
          <p:cNvPicPr/>
          <p:nvPr/>
        </p:nvPicPr>
        <p:blipFill>
          <a:blip r:embed="rId2"/>
          <a:stretch/>
        </p:blipFill>
        <p:spPr>
          <a:xfrm>
            <a:off x="7085211" y="3558881"/>
            <a:ext cx="5029200" cy="3193200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2B8879-2D80-8C79-D4E3-5A5C5773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5" y="105919"/>
            <a:ext cx="5029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"/>
          <p:cNvGrpSpPr/>
          <p:nvPr/>
        </p:nvGrpSpPr>
        <p:grpSpPr>
          <a:xfrm>
            <a:off x="386280" y="394200"/>
            <a:ext cx="3927600" cy="6222600"/>
            <a:chOff x="386280" y="394200"/>
            <a:chExt cx="3927600" cy="6222600"/>
          </a:xfrm>
        </p:grpSpPr>
        <p:sp>
          <p:nvSpPr>
            <p:cNvPr id="176" name="CustomShape 2"/>
            <p:cNvSpPr/>
            <p:nvPr/>
          </p:nvSpPr>
          <p:spPr>
            <a:xfrm>
              <a:off x="386280" y="394200"/>
              <a:ext cx="3927600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7" name="CustomShape 3"/>
            <p:cNvSpPr/>
            <p:nvPr/>
          </p:nvSpPr>
          <p:spPr>
            <a:xfrm>
              <a:off x="38628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78" name="Объект 7"/>
          <p:cNvPicPr/>
          <p:nvPr/>
        </p:nvPicPr>
        <p:blipFill>
          <a:blip r:embed="rId2"/>
          <a:stretch/>
        </p:blipFill>
        <p:spPr>
          <a:xfrm>
            <a:off x="4468320" y="700560"/>
            <a:ext cx="7552080" cy="5199840"/>
          </a:xfrm>
          <a:prstGeom prst="rect">
            <a:avLst/>
          </a:prstGeom>
          <a:ln>
            <a:noFill/>
          </a:ln>
        </p:spPr>
      </p:pic>
      <p:sp>
        <p:nvSpPr>
          <p:cNvPr id="179" name="CustomShape 4"/>
          <p:cNvSpPr/>
          <p:nvPr/>
        </p:nvSpPr>
        <p:spPr>
          <a:xfrm>
            <a:off x="838080" y="931320"/>
            <a:ext cx="3035520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Дежурным поездом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УЖД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которая обеспечивает транспортную связь п.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Белое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зеро с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городом 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Северодвинском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выполнено</a:t>
            </a:r>
            <a:endParaRPr lang="ru-RU" sz="2800" b="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309 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рейс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ов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878720" y="41512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Бюджетные средства,</a:t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выделенные на реализацию Программы, </a:t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освоены на 95,1 %</a:t>
            </a:r>
            <a:endParaRPr lang="ru-RU" sz="2800" b="0" strike="noStrike" spc="-1" dirty="0">
              <a:latin typeface="Arial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055994"/>
              </p:ext>
            </p:extLst>
          </p:nvPr>
        </p:nvGraphicFramePr>
        <p:xfrm>
          <a:off x="375920" y="1686600"/>
          <a:ext cx="11094720" cy="479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9830209"/>
              </p:ext>
            </p:extLst>
          </p:nvPr>
        </p:nvGraphicFramePr>
        <p:xfrm>
          <a:off x="243840" y="172719"/>
          <a:ext cx="11816080" cy="6312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628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4024364244"/>
              </p:ext>
            </p:extLst>
          </p:nvPr>
        </p:nvGraphicFramePr>
        <p:xfrm>
          <a:off x="838080" y="319320"/>
          <a:ext cx="10511640" cy="63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1315453623"/>
              </p:ext>
            </p:extLst>
          </p:nvPr>
        </p:nvGraphicFramePr>
        <p:xfrm>
          <a:off x="575640" y="711360"/>
          <a:ext cx="10774080" cy="546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838080" y="0"/>
            <a:ext cx="10511640" cy="117720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Результаты деятельности Комитета ЖКХ, Тис по управлению реализацией муниципальной программы</a:t>
            </a:r>
            <a:endParaRPr lang="ru-RU" sz="2800" b="0" strike="noStrike" spc="-1">
              <a:latin typeface="Arial"/>
            </a:endParaRPr>
          </a:p>
        </p:txBody>
      </p:sp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3925696360"/>
              </p:ext>
            </p:extLst>
          </p:nvPr>
        </p:nvGraphicFramePr>
        <p:xfrm>
          <a:off x="254160" y="846720"/>
          <a:ext cx="11747880" cy="589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1272225878"/>
              </p:ext>
            </p:extLst>
          </p:nvPr>
        </p:nvGraphicFramePr>
        <p:xfrm>
          <a:off x="541800" y="365040"/>
          <a:ext cx="8920080" cy="580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291651030"/>
              </p:ext>
            </p:extLst>
          </p:nvPr>
        </p:nvGraphicFramePr>
        <p:xfrm>
          <a:off x="372600" y="541800"/>
          <a:ext cx="11192040" cy="55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реализации Программы                                              выполнялись следующие подпрограммы:</a:t>
            </a:r>
            <a:br/>
            <a:endParaRPr lang="ru-RU" sz="2800" b="0" strike="noStrike" spc="-1"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821638467"/>
              </p:ext>
            </p:extLst>
          </p:nvPr>
        </p:nvGraphicFramePr>
        <p:xfrm>
          <a:off x="838080" y="914400"/>
          <a:ext cx="10511640" cy="612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100000">
              <a:srgbClr val="C7D5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838080" y="2218320"/>
            <a:ext cx="10511640" cy="395460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838080" y="0"/>
            <a:ext cx="10511640" cy="85968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Основные результаты реализации Программы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838080" y="711360"/>
            <a:ext cx="10511640" cy="546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marL="228600" indent="-224640">
              <a:lnSpc>
                <a:spcPct val="85000"/>
              </a:lnSpc>
            </a:pPr>
            <a:r>
              <a:rPr lang="ru-RU" sz="3200" b="0" strike="noStrike" spc="-52">
                <a:solidFill>
                  <a:srgbClr val="FFFFFF"/>
                </a:solidFill>
                <a:latin typeface="Times New Roman"/>
                <a:ea typeface="DejaVu Sans"/>
              </a:rPr>
              <a:t>Снижены риски возникновения аварийных ситуаций на муниципальных сетях: обеспечено содержание и текущий ремонт инженерных сетей водоснабжения и водоотведения протяжённостью 1361,6 погонных метров </a:t>
            </a:r>
            <a:br/>
            <a:endParaRPr lang="ru-RU" sz="3200" b="0" strike="noStrike" spc="-1">
              <a:latin typeface="Arial"/>
            </a:endParaRPr>
          </a:p>
        </p:txBody>
      </p:sp>
      <p:sp>
        <p:nvSpPr>
          <p:cNvPr id="82" name="CustomShape 3"/>
          <p:cNvSpPr/>
          <p:nvPr/>
        </p:nvSpPr>
        <p:spPr>
          <a:xfrm>
            <a:off x="4495680" y="382320"/>
            <a:ext cx="3196440" cy="608904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4000"/>
          </a:bodyPr>
          <a:lstStyle/>
          <a:p>
            <a:pPr>
              <a:lnSpc>
                <a:spcPct val="85000"/>
              </a:lnSpc>
            </a:pPr>
            <a:r>
              <a:rPr lang="ru-RU" sz="3200" b="0" strike="noStrike" spc="-52">
                <a:solidFill>
                  <a:srgbClr val="FFFFFF"/>
                </a:solidFill>
                <a:latin typeface="Times New Roman"/>
                <a:ea typeface="DejaVu Sans"/>
              </a:rPr>
              <a:t>Снижены риски возникновения аварийных ситуаций на муниципальных сетях: обеспечено содержание и текущий ремонт инженерных сетей водоснабжения и водоотведения протяжённостью 1361,6 погонных метров </a:t>
            </a:r>
            <a:br/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329399078"/>
              </p:ext>
            </p:extLst>
          </p:nvPr>
        </p:nvGraphicFramePr>
        <p:xfrm>
          <a:off x="501480" y="741240"/>
          <a:ext cx="11184840" cy="576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"/>
          <p:cNvGrpSpPr/>
          <p:nvPr/>
        </p:nvGrpSpPr>
        <p:grpSpPr>
          <a:xfrm>
            <a:off x="447120" y="287640"/>
            <a:ext cx="3854914" cy="2444760"/>
            <a:chOff x="447120" y="287640"/>
            <a:chExt cx="4445280" cy="2444760"/>
          </a:xfrm>
        </p:grpSpPr>
        <p:sp>
          <p:nvSpPr>
            <p:cNvPr id="84" name="CustomShape 2"/>
            <p:cNvSpPr/>
            <p:nvPr/>
          </p:nvSpPr>
          <p:spPr>
            <a:xfrm>
              <a:off x="447120" y="287640"/>
              <a:ext cx="4445280" cy="244476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85" name="CustomShape 3"/>
            <p:cNvSpPr/>
            <p:nvPr/>
          </p:nvSpPr>
          <p:spPr>
            <a:xfrm>
              <a:off x="447120" y="287640"/>
              <a:ext cx="4283640" cy="2301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0680" tIns="30600" rIns="40680" bIns="3060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Выполнены работы капитального характера в МКД и муниципальных общежитиях</a:t>
              </a:r>
              <a:endParaRPr lang="ru-RU" sz="2400" b="0" strike="noStrike" spc="-1" dirty="0">
                <a:latin typeface="Arial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62F5485-4525-48B9-B9C4-4A0B80D3360E}"/>
              </a:ext>
            </a:extLst>
          </p:cNvPr>
          <p:cNvSpPr/>
          <p:nvPr/>
        </p:nvSpPr>
        <p:spPr>
          <a:xfrm>
            <a:off x="8645237" y="287640"/>
            <a:ext cx="2948247" cy="21459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Выполнены работы по укреплению строительных конструкций 3 многоквартирных домов</a:t>
            </a:r>
            <a:endParaRPr lang="ru-RU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9422D8-1234-8997-736C-B8F4348FE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7928" y="1658249"/>
            <a:ext cx="4945743" cy="3078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09B521-ADA5-7905-E540-15DAF9C7F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8393" y="3348193"/>
            <a:ext cx="2951678" cy="26501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2B1884-2AAA-106F-F928-632D4AA60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18" y="3197417"/>
            <a:ext cx="3487635" cy="2848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1"/>
          <p:cNvGrpSpPr/>
          <p:nvPr/>
        </p:nvGrpSpPr>
        <p:grpSpPr>
          <a:xfrm>
            <a:off x="421200" y="192240"/>
            <a:ext cx="3549909" cy="6339960"/>
            <a:chOff x="421200" y="192240"/>
            <a:chExt cx="4111200" cy="6339960"/>
          </a:xfrm>
        </p:grpSpPr>
        <p:sp>
          <p:nvSpPr>
            <p:cNvPr id="92" name="CustomShape 2"/>
            <p:cNvSpPr/>
            <p:nvPr/>
          </p:nvSpPr>
          <p:spPr>
            <a:xfrm>
              <a:off x="421200" y="192240"/>
              <a:ext cx="4111200" cy="633996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3" name="CustomShape 3"/>
            <p:cNvSpPr/>
            <p:nvPr/>
          </p:nvSpPr>
          <p:spPr>
            <a:xfrm>
              <a:off x="421200" y="192240"/>
              <a:ext cx="4111200" cy="1899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4" name="CustomShape 4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5" name="Group 5"/>
          <p:cNvGrpSpPr/>
          <p:nvPr/>
        </p:nvGrpSpPr>
        <p:grpSpPr>
          <a:xfrm>
            <a:off x="588097" y="633647"/>
            <a:ext cx="3121754" cy="5036400"/>
            <a:chOff x="720000" y="518760"/>
            <a:chExt cx="3740760" cy="5036400"/>
          </a:xfrm>
        </p:grpSpPr>
        <p:sp>
          <p:nvSpPr>
            <p:cNvPr id="96" name="CustomShape 6"/>
            <p:cNvSpPr/>
            <p:nvPr/>
          </p:nvSpPr>
          <p:spPr>
            <a:xfrm>
              <a:off x="720000" y="518760"/>
              <a:ext cx="3740760" cy="497916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7" name="CustomShape 7"/>
            <p:cNvSpPr/>
            <p:nvPr/>
          </p:nvSpPr>
          <p:spPr>
            <a:xfrm>
              <a:off x="758160" y="664560"/>
              <a:ext cx="3664080" cy="4890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0680" tIns="30600" rIns="40680" bIns="306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Выполнены работы по сносу 13 аварийных МКД,</a:t>
              </a:r>
            </a:p>
            <a:p>
              <a:pPr algn="ctr">
                <a:lnSpc>
                  <a:spcPct val="100000"/>
                </a:lnSpc>
              </a:pPr>
              <a:r>
                <a:rPr lang="ru-RU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 обязательным выполнением работ по очистке и планировке территории</a:t>
              </a:r>
              <a:endPara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lang="ru-RU" sz="2400" b="0" strike="noStrike" spc="-1" dirty="0">
                <a:latin typeface="Arial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A817A6-2126-3D09-16CC-596551122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35" y="3889568"/>
            <a:ext cx="3283991" cy="246299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0DD604-E540-F91E-9B5C-010BC447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21" y="3753973"/>
            <a:ext cx="3464783" cy="25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B4990E-20C4-5404-A49B-61906855F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41" y="295556"/>
            <a:ext cx="5782813" cy="32787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626276007"/>
              </p:ext>
            </p:extLst>
          </p:nvPr>
        </p:nvGraphicFramePr>
        <p:xfrm>
          <a:off x="484560" y="365040"/>
          <a:ext cx="3664231" cy="6065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0" name="CustomShape 1"/>
          <p:cNvSpPr/>
          <p:nvPr/>
        </p:nvSpPr>
        <p:spPr>
          <a:xfrm>
            <a:off x="5112000" y="288000"/>
            <a:ext cx="2084400" cy="3427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8280000" y="288000"/>
            <a:ext cx="273240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BC57A-479C-47E8-CA2B-5359648984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72" y="365040"/>
            <a:ext cx="3404846" cy="2676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39DFEA-56F3-AF6D-5777-2008C9397B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5795" y="3775203"/>
            <a:ext cx="2779200" cy="23686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B3F1AD-028A-669C-AF40-31D3E1B2F1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0696" y="1292108"/>
            <a:ext cx="5291109" cy="39683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2385266906"/>
              </p:ext>
            </p:extLst>
          </p:nvPr>
        </p:nvGraphicFramePr>
        <p:xfrm>
          <a:off x="334217" y="319680"/>
          <a:ext cx="11519366" cy="621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AF3FFB9-B546-D0CE-74AC-F735E55FF8A4}"/>
              </a:ext>
            </a:extLst>
          </p:cNvPr>
          <p:cNvSpPr/>
          <p:nvPr/>
        </p:nvSpPr>
        <p:spPr>
          <a:xfrm>
            <a:off x="531222" y="421303"/>
            <a:ext cx="3544389" cy="5751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муниципальных предприятий за счет средств местного бюджета приобретены: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трактор 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82.1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экскаватор-погрузчик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прочистные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машины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оргтехника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аварийно-ремонтная машина ГАЗ 33086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многофункциональная самоходная платформа (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миниэкскаватор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тепловоз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>
              <a:latin typeface="Arial"/>
            </a:endParaRPr>
          </a:p>
        </p:txBody>
      </p:sp>
      <p:grpSp>
        <p:nvGrpSpPr>
          <p:cNvPr id="107" name="Group 2"/>
          <p:cNvGrpSpPr/>
          <p:nvPr/>
        </p:nvGrpSpPr>
        <p:grpSpPr>
          <a:xfrm>
            <a:off x="386280" y="394200"/>
            <a:ext cx="3876840" cy="6352040"/>
            <a:chOff x="386280" y="394200"/>
            <a:chExt cx="3876840" cy="6065640"/>
          </a:xfrm>
        </p:grpSpPr>
        <p:sp>
          <p:nvSpPr>
            <p:cNvPr id="108" name="CustomShape 3"/>
            <p:cNvSpPr/>
            <p:nvPr/>
          </p:nvSpPr>
          <p:spPr>
            <a:xfrm>
              <a:off x="386280" y="394200"/>
              <a:ext cx="3876840" cy="606564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9" name="CustomShape 4"/>
            <p:cNvSpPr/>
            <p:nvPr/>
          </p:nvSpPr>
          <p:spPr>
            <a:xfrm>
              <a:off x="386280" y="394200"/>
              <a:ext cx="3876840" cy="1816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0" name="CustomShape 5"/>
          <p:cNvSpPr/>
          <p:nvPr/>
        </p:nvSpPr>
        <p:spPr>
          <a:xfrm>
            <a:off x="592560" y="683280"/>
            <a:ext cx="3450600" cy="5938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7" dirty="0">
                <a:solidFill>
                  <a:srgbClr val="000000"/>
                </a:solidFill>
                <a:latin typeface="Times New Roman"/>
                <a:ea typeface="Times New Roman"/>
              </a:rPr>
              <a:t>Осуществлялось содержание наружных сетей электроосвещения муниципального образования «Северодвинск», включающих в себя: кабельные линии – 93,57 км, воздушные линии – 198,3 км, световые опоры – 8 166 шт., светильники – 8 992 шт., пункты электропитания, включая оборудование и системы учета электроэнергии – 165 шт., 10 исполнительных пунктов, 1 автоматизированную систему управления наружным освещением (АСУНО)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A0D302-7D48-4B52-8E06-403E8DAC3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2" y="510639"/>
            <a:ext cx="7395794" cy="60089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</TotalTime>
  <Words>1371</Words>
  <Application>Microsoft Office PowerPoint</Application>
  <PresentationFormat>Широкоэкранный</PresentationFormat>
  <Paragraphs>131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реализации муниципальной программы «Обеспечение комфортного и безопасного проживания населения на территории муниципального образования «Северодвинск» на 2016 ‑ 2021 годы»    (в редакции постановления Администрации Северодвинска  от 06.03.2019 № 78-па)   за 2018 год</dc:title>
  <dc:subject/>
  <dc:creator>Мелешко Вера Валерьевна</dc:creator>
  <dc:description/>
  <cp:lastModifiedBy>Кузнецова Ольга Владимировна</cp:lastModifiedBy>
  <cp:revision>133</cp:revision>
  <dcterms:created xsi:type="dcterms:W3CDTF">2019-06-20T08:11:34Z</dcterms:created>
  <dcterms:modified xsi:type="dcterms:W3CDTF">2022-05-27T08:03:37Z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